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9.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1" r:id="rId2"/>
    <p:sldId id="274" r:id="rId3"/>
    <p:sldId id="275" r:id="rId4"/>
    <p:sldId id="277" r:id="rId5"/>
    <p:sldId id="278" r:id="rId6"/>
    <p:sldId id="279" r:id="rId7"/>
    <p:sldId id="291" r:id="rId8"/>
    <p:sldId id="292" r:id="rId9"/>
    <p:sldId id="295" r:id="rId10"/>
    <p:sldId id="293" r:id="rId11"/>
    <p:sldId id="294" r:id="rId12"/>
    <p:sldId id="280" r:id="rId13"/>
    <p:sldId id="282" r:id="rId14"/>
    <p:sldId id="283" r:id="rId15"/>
    <p:sldId id="284" r:id="rId16"/>
    <p:sldId id="285" r:id="rId17"/>
    <p:sldId id="286" r:id="rId18"/>
    <p:sldId id="289" r:id="rId19"/>
    <p:sldId id="256" r:id="rId20"/>
    <p:sldId id="257" r:id="rId21"/>
    <p:sldId id="290" r:id="rId2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492"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1" i="0">
                <a:solidFill>
                  <a:srgbClr val="1E1E4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1" i="0">
                <a:solidFill>
                  <a:srgbClr val="1E1E48"/>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5F5F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200" b="1" i="0">
                <a:solidFill>
                  <a:srgbClr val="1E1E4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986777" y="326846"/>
            <a:ext cx="4314444" cy="817880"/>
          </a:xfrm>
          <a:prstGeom prst="rect">
            <a:avLst/>
          </a:prstGeom>
        </p:spPr>
        <p:txBody>
          <a:bodyPr wrap="square" lIns="0" tIns="0" rIns="0" bIns="0">
            <a:spAutoFit/>
          </a:bodyPr>
          <a:lstStyle>
            <a:lvl1pPr>
              <a:defRPr sz="5200" b="1" i="0">
                <a:solidFill>
                  <a:srgbClr val="1E1E48"/>
                </a:solidFill>
                <a:latin typeface="Arial"/>
                <a:cs typeface="Arial"/>
              </a:defRPr>
            </a:lvl1pPr>
          </a:lstStyle>
          <a:p>
            <a:endParaRPr/>
          </a:p>
        </p:txBody>
      </p:sp>
      <p:sp>
        <p:nvSpPr>
          <p:cNvPr id="3" name="Holder 3"/>
          <p:cNvSpPr>
            <a:spLocks noGrp="1"/>
          </p:cNvSpPr>
          <p:nvPr>
            <p:ph type="body" idx="1"/>
          </p:nvPr>
        </p:nvSpPr>
        <p:spPr>
          <a:xfrm>
            <a:off x="1525016" y="1635122"/>
            <a:ext cx="15237967" cy="25031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5.xml"/><Relationship Id="rId5" Type="http://schemas.openxmlformats.org/officeDocument/2006/relationships/image" Target="../media/image32.jpg"/><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03558"/>
          </a:solidFill>
        </p:spPr>
        <p:txBody>
          <a:bodyPr wrap="square" lIns="0" tIns="0" rIns="0" bIns="0" rtlCol="0"/>
          <a:lstStyle/>
          <a:p>
            <a:endParaRPr dirty="0"/>
          </a:p>
        </p:txBody>
      </p:sp>
      <p:sp>
        <p:nvSpPr>
          <p:cNvPr id="3" name="object 3"/>
          <p:cNvSpPr/>
          <p:nvPr/>
        </p:nvSpPr>
        <p:spPr>
          <a:xfrm>
            <a:off x="10982579" y="4586478"/>
            <a:ext cx="4433570" cy="1427480"/>
          </a:xfrm>
          <a:custGeom>
            <a:avLst/>
            <a:gdLst/>
            <a:ahLst/>
            <a:cxnLst/>
            <a:rect l="l" t="t" r="r" b="b"/>
            <a:pathLst>
              <a:path w="4433569" h="1427479">
                <a:moveTo>
                  <a:pt x="3648709" y="0"/>
                </a:moveTo>
                <a:lnTo>
                  <a:pt x="784225" y="0"/>
                </a:lnTo>
                <a:lnTo>
                  <a:pt x="288798" y="905510"/>
                </a:lnTo>
                <a:lnTo>
                  <a:pt x="0" y="1427099"/>
                </a:lnTo>
                <a:lnTo>
                  <a:pt x="4433061" y="1427099"/>
                </a:lnTo>
                <a:lnTo>
                  <a:pt x="4147438" y="905510"/>
                </a:lnTo>
                <a:lnTo>
                  <a:pt x="3648709" y="0"/>
                </a:lnTo>
                <a:close/>
              </a:path>
            </a:pathLst>
          </a:custGeom>
          <a:solidFill>
            <a:srgbClr val="4AD1FA"/>
          </a:solidFill>
        </p:spPr>
        <p:txBody>
          <a:bodyPr wrap="square" lIns="0" tIns="0" rIns="0" bIns="0" rtlCol="0"/>
          <a:lstStyle/>
          <a:p>
            <a:endParaRPr/>
          </a:p>
        </p:txBody>
      </p:sp>
      <p:sp>
        <p:nvSpPr>
          <p:cNvPr id="4" name="object 4"/>
          <p:cNvSpPr/>
          <p:nvPr/>
        </p:nvSpPr>
        <p:spPr>
          <a:xfrm>
            <a:off x="11815953" y="1872995"/>
            <a:ext cx="2769235" cy="2611755"/>
          </a:xfrm>
          <a:custGeom>
            <a:avLst/>
            <a:gdLst/>
            <a:ahLst/>
            <a:cxnLst/>
            <a:rect l="l" t="t" r="r" b="b"/>
            <a:pathLst>
              <a:path w="2769234" h="2611754">
                <a:moveTo>
                  <a:pt x="1387983" y="0"/>
                </a:moveTo>
                <a:lnTo>
                  <a:pt x="0" y="2611501"/>
                </a:lnTo>
                <a:lnTo>
                  <a:pt x="2769235" y="2611501"/>
                </a:lnTo>
                <a:lnTo>
                  <a:pt x="1387983" y="0"/>
                </a:lnTo>
                <a:close/>
              </a:path>
            </a:pathLst>
          </a:custGeom>
          <a:solidFill>
            <a:srgbClr val="CFF4FF"/>
          </a:solidFill>
        </p:spPr>
        <p:txBody>
          <a:bodyPr wrap="square" lIns="0" tIns="0" rIns="0" bIns="0" rtlCol="0"/>
          <a:lstStyle/>
          <a:p>
            <a:endParaRPr/>
          </a:p>
        </p:txBody>
      </p:sp>
      <p:sp>
        <p:nvSpPr>
          <p:cNvPr id="5" name="object 5"/>
          <p:cNvSpPr/>
          <p:nvPr/>
        </p:nvSpPr>
        <p:spPr>
          <a:xfrm>
            <a:off x="9114535" y="7766431"/>
            <a:ext cx="8123555" cy="1571625"/>
          </a:xfrm>
          <a:custGeom>
            <a:avLst/>
            <a:gdLst/>
            <a:ahLst/>
            <a:cxnLst/>
            <a:rect l="l" t="t" r="r" b="b"/>
            <a:pathLst>
              <a:path w="8123555" h="1571625">
                <a:moveTo>
                  <a:pt x="7214616" y="0"/>
                </a:moveTo>
                <a:lnTo>
                  <a:pt x="908812" y="0"/>
                </a:lnTo>
                <a:lnTo>
                  <a:pt x="0" y="1571421"/>
                </a:lnTo>
                <a:lnTo>
                  <a:pt x="8123301" y="1571421"/>
                </a:lnTo>
                <a:lnTo>
                  <a:pt x="7214616" y="0"/>
                </a:lnTo>
                <a:close/>
              </a:path>
            </a:pathLst>
          </a:custGeom>
          <a:solidFill>
            <a:srgbClr val="0070C8"/>
          </a:solidFill>
        </p:spPr>
        <p:txBody>
          <a:bodyPr wrap="square" lIns="0" tIns="0" rIns="0" bIns="0" rtlCol="0"/>
          <a:lstStyle/>
          <a:p>
            <a:endParaRPr/>
          </a:p>
        </p:txBody>
      </p:sp>
      <p:grpSp>
        <p:nvGrpSpPr>
          <p:cNvPr id="6" name="object 6"/>
          <p:cNvGrpSpPr/>
          <p:nvPr/>
        </p:nvGrpSpPr>
        <p:grpSpPr>
          <a:xfrm>
            <a:off x="10092117" y="6127975"/>
            <a:ext cx="6168390" cy="3103021"/>
            <a:chOff x="10116566" y="6131813"/>
            <a:chExt cx="6168390" cy="3103021"/>
          </a:xfrm>
        </p:grpSpPr>
        <p:sp>
          <p:nvSpPr>
            <p:cNvPr id="7" name="object 7"/>
            <p:cNvSpPr/>
            <p:nvPr/>
          </p:nvSpPr>
          <p:spPr>
            <a:xfrm>
              <a:off x="10116566" y="6131813"/>
              <a:ext cx="6168390" cy="1424305"/>
            </a:xfrm>
            <a:custGeom>
              <a:avLst/>
              <a:gdLst/>
              <a:ahLst/>
              <a:cxnLst/>
              <a:rect l="l" t="t" r="r" b="b"/>
              <a:pathLst>
                <a:path w="6168390" h="1424304">
                  <a:moveTo>
                    <a:pt x="5367528" y="0"/>
                  </a:moveTo>
                  <a:lnTo>
                    <a:pt x="800607" y="0"/>
                  </a:lnTo>
                  <a:lnTo>
                    <a:pt x="0" y="1424178"/>
                  </a:lnTo>
                  <a:lnTo>
                    <a:pt x="6168008" y="1424178"/>
                  </a:lnTo>
                  <a:lnTo>
                    <a:pt x="5367528" y="0"/>
                  </a:lnTo>
                  <a:close/>
                </a:path>
              </a:pathLst>
            </a:custGeom>
            <a:solidFill>
              <a:srgbClr val="55ADFF"/>
            </a:solidFill>
          </p:spPr>
          <p:txBody>
            <a:bodyPr wrap="square" lIns="0" tIns="0" rIns="0" bIns="0" rtlCol="0"/>
            <a:lstStyle/>
            <a:p>
              <a:endParaRPr dirty="0"/>
            </a:p>
          </p:txBody>
        </p:sp>
        <p:pic>
          <p:nvPicPr>
            <p:cNvPr id="9" name="object 9"/>
            <p:cNvPicPr/>
            <p:nvPr/>
          </p:nvPicPr>
          <p:blipFill>
            <a:blip r:embed="rId2" cstate="print"/>
            <a:stretch>
              <a:fillRect/>
            </a:stretch>
          </p:blipFill>
          <p:spPr>
            <a:xfrm>
              <a:off x="12377737" y="7968543"/>
              <a:ext cx="1323466" cy="1266291"/>
            </a:xfrm>
            <a:prstGeom prst="rect">
              <a:avLst/>
            </a:prstGeom>
          </p:spPr>
        </p:pic>
      </p:grpSp>
      <p:pic>
        <p:nvPicPr>
          <p:cNvPr id="12" name="object 12"/>
          <p:cNvPicPr/>
          <p:nvPr/>
        </p:nvPicPr>
        <p:blipFill>
          <a:blip r:embed="rId3" cstate="print"/>
          <a:stretch>
            <a:fillRect/>
          </a:stretch>
        </p:blipFill>
        <p:spPr>
          <a:xfrm>
            <a:off x="15128112" y="0"/>
            <a:ext cx="3159886" cy="3369564"/>
          </a:xfrm>
          <a:prstGeom prst="rect">
            <a:avLst/>
          </a:prstGeom>
        </p:spPr>
      </p:pic>
      <p:pic>
        <p:nvPicPr>
          <p:cNvPr id="13" name="object 13"/>
          <p:cNvPicPr/>
          <p:nvPr/>
        </p:nvPicPr>
        <p:blipFill>
          <a:blip r:embed="rId4" cstate="print"/>
          <a:stretch>
            <a:fillRect/>
          </a:stretch>
        </p:blipFill>
        <p:spPr>
          <a:xfrm>
            <a:off x="0" y="7239381"/>
            <a:ext cx="2596641" cy="3047617"/>
          </a:xfrm>
          <a:prstGeom prst="rect">
            <a:avLst/>
          </a:prstGeom>
        </p:spPr>
      </p:pic>
      <p:sp>
        <p:nvSpPr>
          <p:cNvPr id="14" name="object 14"/>
          <p:cNvSpPr/>
          <p:nvPr/>
        </p:nvSpPr>
        <p:spPr>
          <a:xfrm>
            <a:off x="1005267" y="5065759"/>
            <a:ext cx="586105" cy="0"/>
          </a:xfrm>
          <a:custGeom>
            <a:avLst/>
            <a:gdLst/>
            <a:ahLst/>
            <a:cxnLst/>
            <a:rect l="l" t="t" r="r" b="b"/>
            <a:pathLst>
              <a:path w="586104">
                <a:moveTo>
                  <a:pt x="586104" y="0"/>
                </a:moveTo>
                <a:lnTo>
                  <a:pt x="0" y="0"/>
                </a:lnTo>
              </a:path>
            </a:pathLst>
          </a:custGeom>
          <a:ln w="47625">
            <a:solidFill>
              <a:srgbClr val="4AD1FA"/>
            </a:solidFill>
          </a:ln>
        </p:spPr>
        <p:txBody>
          <a:bodyPr wrap="square" lIns="0" tIns="0" rIns="0" bIns="0" rtlCol="0"/>
          <a:lstStyle/>
          <a:p>
            <a:endParaRPr/>
          </a:p>
        </p:txBody>
      </p:sp>
      <p:sp>
        <p:nvSpPr>
          <p:cNvPr id="15" name="object 15"/>
          <p:cNvSpPr/>
          <p:nvPr/>
        </p:nvSpPr>
        <p:spPr>
          <a:xfrm>
            <a:off x="1695862" y="5829300"/>
            <a:ext cx="586105" cy="0"/>
          </a:xfrm>
          <a:custGeom>
            <a:avLst/>
            <a:gdLst/>
            <a:ahLst/>
            <a:cxnLst/>
            <a:rect l="l" t="t" r="r" b="b"/>
            <a:pathLst>
              <a:path w="586104">
                <a:moveTo>
                  <a:pt x="586105" y="0"/>
                </a:moveTo>
                <a:lnTo>
                  <a:pt x="0" y="0"/>
                </a:lnTo>
              </a:path>
            </a:pathLst>
          </a:custGeom>
          <a:ln w="47625">
            <a:solidFill>
              <a:srgbClr val="4AD1FA"/>
            </a:solidFill>
          </a:ln>
        </p:spPr>
        <p:txBody>
          <a:bodyPr wrap="square" lIns="0" tIns="0" rIns="0" bIns="0" rtlCol="0"/>
          <a:lstStyle/>
          <a:p>
            <a:endParaRPr/>
          </a:p>
        </p:txBody>
      </p:sp>
      <p:sp>
        <p:nvSpPr>
          <p:cNvPr id="16" name="object 16"/>
          <p:cNvSpPr/>
          <p:nvPr/>
        </p:nvSpPr>
        <p:spPr>
          <a:xfrm>
            <a:off x="1695862" y="7882740"/>
            <a:ext cx="586105" cy="0"/>
          </a:xfrm>
          <a:custGeom>
            <a:avLst/>
            <a:gdLst/>
            <a:ahLst/>
            <a:cxnLst/>
            <a:rect l="l" t="t" r="r" b="b"/>
            <a:pathLst>
              <a:path w="586104">
                <a:moveTo>
                  <a:pt x="586105" y="0"/>
                </a:moveTo>
                <a:lnTo>
                  <a:pt x="0" y="0"/>
                </a:lnTo>
              </a:path>
            </a:pathLst>
          </a:custGeom>
          <a:ln w="47625">
            <a:solidFill>
              <a:srgbClr val="4AD1FA"/>
            </a:solidFill>
          </a:ln>
        </p:spPr>
        <p:txBody>
          <a:bodyPr wrap="square" lIns="0" tIns="0" rIns="0" bIns="0" rtlCol="0"/>
          <a:lstStyle/>
          <a:p>
            <a:endParaRPr lang="en-US"/>
          </a:p>
        </p:txBody>
      </p:sp>
      <p:sp>
        <p:nvSpPr>
          <p:cNvPr id="18" name="object 18"/>
          <p:cNvSpPr txBox="1"/>
          <p:nvPr/>
        </p:nvSpPr>
        <p:spPr>
          <a:xfrm>
            <a:off x="263146" y="2420316"/>
            <a:ext cx="11289662" cy="2260042"/>
          </a:xfrm>
          <a:prstGeom prst="rect">
            <a:avLst/>
          </a:prstGeom>
        </p:spPr>
        <p:txBody>
          <a:bodyPr vert="horz" wrap="square" lIns="0" tIns="11430" rIns="0" bIns="0" rtlCol="0">
            <a:spAutoFit/>
          </a:bodyPr>
          <a:lstStyle/>
          <a:p>
            <a:pPr marL="12700" marR="5080">
              <a:lnSpc>
                <a:spcPct val="116100"/>
              </a:lnSpc>
              <a:spcBef>
                <a:spcPts val="90"/>
              </a:spcBef>
            </a:pPr>
            <a:r>
              <a:rPr lang="en-US" sz="2400" b="1" spc="185" dirty="0">
                <a:solidFill>
                  <a:srgbClr val="FFFFFF"/>
                </a:solidFill>
                <a:latin typeface="Arial"/>
                <a:cs typeface="Arial"/>
              </a:rPr>
              <a:t>We successfully extracted and analyzed data, then transformed and loaded it through multiple stages, applying various techniques such as data repair and enhancement at different points. This process was carried out using, </a:t>
            </a:r>
          </a:p>
          <a:p>
            <a:pPr marL="12700" marR="5080">
              <a:lnSpc>
                <a:spcPct val="116100"/>
              </a:lnSpc>
              <a:spcBef>
                <a:spcPts val="90"/>
              </a:spcBef>
            </a:pPr>
            <a:endParaRPr sz="3200" dirty="0">
              <a:latin typeface="Arial"/>
              <a:cs typeface="Arial"/>
            </a:endParaRPr>
          </a:p>
        </p:txBody>
      </p:sp>
      <p:sp>
        <p:nvSpPr>
          <p:cNvPr id="19" name="object 19"/>
          <p:cNvSpPr txBox="1">
            <a:spLocks noGrp="1"/>
          </p:cNvSpPr>
          <p:nvPr>
            <p:ph type="title"/>
          </p:nvPr>
        </p:nvSpPr>
        <p:spPr>
          <a:xfrm>
            <a:off x="1066801" y="4436741"/>
            <a:ext cx="9047924" cy="629018"/>
          </a:xfrm>
          <a:prstGeom prst="rect">
            <a:avLst/>
          </a:prstGeom>
        </p:spPr>
        <p:txBody>
          <a:bodyPr vert="horz" wrap="square" lIns="0" tIns="13335" rIns="0" bIns="0" rtlCol="0">
            <a:spAutoFit/>
          </a:bodyPr>
          <a:lstStyle/>
          <a:p>
            <a:pPr marL="12700">
              <a:lnSpc>
                <a:spcPct val="100000"/>
              </a:lnSpc>
              <a:spcBef>
                <a:spcPts val="105"/>
              </a:spcBef>
            </a:pPr>
            <a:r>
              <a:rPr sz="6000" spc="-187" baseline="5747" dirty="0">
                <a:solidFill>
                  <a:srgbClr val="4AD1FA"/>
                </a:solidFill>
              </a:rPr>
              <a:t>01</a:t>
            </a:r>
            <a:r>
              <a:rPr sz="6000" spc="397" baseline="5747" dirty="0">
                <a:solidFill>
                  <a:srgbClr val="4AD1FA"/>
                </a:solidFill>
              </a:rPr>
              <a:t> </a:t>
            </a:r>
            <a:r>
              <a:rPr lang="en-US" sz="3200" b="1" spc="185" dirty="0">
                <a:solidFill>
                  <a:srgbClr val="FFFFFF"/>
                </a:solidFill>
                <a:latin typeface="Arial"/>
                <a:cs typeface="Arial"/>
              </a:rPr>
              <a:t>SQL Server, to store and process data</a:t>
            </a:r>
            <a:endParaRPr sz="3200" dirty="0"/>
          </a:p>
        </p:txBody>
      </p:sp>
      <p:sp>
        <p:nvSpPr>
          <p:cNvPr id="20" name="object 20"/>
          <p:cNvSpPr txBox="1"/>
          <p:nvPr/>
        </p:nvSpPr>
        <p:spPr>
          <a:xfrm>
            <a:off x="1638873" y="5258304"/>
            <a:ext cx="7321291" cy="2624436"/>
          </a:xfrm>
          <a:prstGeom prst="rect">
            <a:avLst/>
          </a:prstGeom>
        </p:spPr>
        <p:txBody>
          <a:bodyPr vert="horz" wrap="square" lIns="0" tIns="13335" rIns="0" bIns="0" rtlCol="0">
            <a:spAutoFit/>
          </a:bodyPr>
          <a:lstStyle/>
          <a:p>
            <a:pPr marL="904240" indent="-834390">
              <a:lnSpc>
                <a:spcPct val="100000"/>
              </a:lnSpc>
              <a:spcBef>
                <a:spcPts val="105"/>
              </a:spcBef>
              <a:buClr>
                <a:srgbClr val="4AD1FA"/>
              </a:buClr>
              <a:buSzPct val="127941"/>
              <a:buAutoNum type="arabicPeriod" startAt="2"/>
              <a:tabLst>
                <a:tab pos="904875" algn="l"/>
              </a:tabLst>
            </a:pPr>
            <a:r>
              <a:rPr lang="en-US" sz="3600" b="1" spc="185" dirty="0">
                <a:solidFill>
                  <a:srgbClr val="FFFFFF"/>
                </a:solidFill>
                <a:latin typeface="Arial"/>
                <a:cs typeface="Arial"/>
              </a:rPr>
              <a:t>SSIS, to ETL process</a:t>
            </a:r>
            <a:endParaRPr sz="3400" dirty="0">
              <a:latin typeface="Arial"/>
              <a:cs typeface="Arial"/>
            </a:endParaRPr>
          </a:p>
          <a:p>
            <a:pPr marL="904240" indent="-840740">
              <a:lnSpc>
                <a:spcPct val="100000"/>
              </a:lnSpc>
              <a:spcBef>
                <a:spcPts val="3654"/>
              </a:spcBef>
              <a:buClr>
                <a:srgbClr val="4AD1FA"/>
              </a:buClr>
              <a:buSzPct val="127941"/>
              <a:buAutoNum type="arabicPeriod" startAt="2"/>
              <a:tabLst>
                <a:tab pos="904875" algn="l"/>
              </a:tabLst>
            </a:pPr>
            <a:r>
              <a:rPr lang="en-US" sz="3600" b="1" spc="185" dirty="0">
                <a:solidFill>
                  <a:srgbClr val="FFFFFF"/>
                </a:solidFill>
                <a:latin typeface="Arial"/>
                <a:cs typeface="Arial"/>
              </a:rPr>
              <a:t>SSAS, to Analyze data</a:t>
            </a:r>
          </a:p>
          <a:p>
            <a:pPr marL="904240" indent="-840740">
              <a:lnSpc>
                <a:spcPct val="100000"/>
              </a:lnSpc>
              <a:spcBef>
                <a:spcPts val="3654"/>
              </a:spcBef>
              <a:buClr>
                <a:srgbClr val="4AD1FA"/>
              </a:buClr>
              <a:buSzPct val="127941"/>
              <a:buAutoNum type="arabicPeriod" startAt="2"/>
              <a:tabLst>
                <a:tab pos="904875" algn="l"/>
              </a:tabLst>
            </a:pPr>
            <a:r>
              <a:rPr lang="en-US" sz="3600" b="1" spc="185" dirty="0">
                <a:solidFill>
                  <a:srgbClr val="FFFFFF"/>
                </a:solidFill>
                <a:latin typeface="Arial"/>
                <a:cs typeface="Arial"/>
              </a:rPr>
              <a:t>Power BI, to </a:t>
            </a:r>
            <a:r>
              <a:rPr lang="en-US" sz="3400" b="1" spc="10" dirty="0">
                <a:solidFill>
                  <a:srgbClr val="FFFFFF"/>
                </a:solidFill>
                <a:latin typeface="Arial"/>
                <a:cs typeface="Arial"/>
              </a:rPr>
              <a:t>visualize data </a:t>
            </a:r>
            <a:r>
              <a:rPr lang="en-US" sz="3400" b="1" spc="-175" dirty="0">
                <a:solidFill>
                  <a:srgbClr val="FFFFFF"/>
                </a:solidFill>
                <a:latin typeface="Arial"/>
                <a:cs typeface="Arial"/>
              </a:rPr>
              <a:t> </a:t>
            </a:r>
            <a:endParaRPr sz="3400" dirty="0">
              <a:latin typeface="Arial"/>
              <a:cs typeface="Arial"/>
            </a:endParaRPr>
          </a:p>
        </p:txBody>
      </p:sp>
      <p:pic>
        <p:nvPicPr>
          <p:cNvPr id="22" name="Graphic 21">
            <a:extLst>
              <a:ext uri="{FF2B5EF4-FFF2-40B4-BE49-F238E27FC236}">
                <a16:creationId xmlns:a16="http://schemas.microsoft.com/office/drawing/2014/main" id="{1C0FF792-607E-A7F0-CC61-0D24BA917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50183" y="3018632"/>
            <a:ext cx="1698361" cy="1326357"/>
          </a:xfrm>
          <a:prstGeom prst="rect">
            <a:avLst/>
          </a:prstGeom>
        </p:spPr>
      </p:pic>
      <p:pic>
        <p:nvPicPr>
          <p:cNvPr id="24" name="Picture 23" descr="A logo for a software company&#10;&#10;Description automatically generated">
            <a:extLst>
              <a:ext uri="{FF2B5EF4-FFF2-40B4-BE49-F238E27FC236}">
                <a16:creationId xmlns:a16="http://schemas.microsoft.com/office/drawing/2014/main" id="{AF74B5EC-D9AC-4AF6-9AD5-F9301E4ADD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89325" y="4543263"/>
            <a:ext cx="2094871" cy="1565242"/>
          </a:xfrm>
          <a:prstGeom prst="rect">
            <a:avLst/>
          </a:prstGeom>
        </p:spPr>
      </p:pic>
      <p:pic>
        <p:nvPicPr>
          <p:cNvPr id="26" name="Picture 25" descr="A black background with white text&#10;&#10;Description automatically generated">
            <a:extLst>
              <a:ext uri="{FF2B5EF4-FFF2-40B4-BE49-F238E27FC236}">
                <a16:creationId xmlns:a16="http://schemas.microsoft.com/office/drawing/2014/main" id="{A60B2369-D8B0-B7B4-8E25-A4F6B1ABEF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82579" y="6124085"/>
            <a:ext cx="3657600" cy="1247775"/>
          </a:xfrm>
          <a:prstGeom prst="rect">
            <a:avLst/>
          </a:prstGeom>
        </p:spPr>
      </p:pic>
      <p:sp>
        <p:nvSpPr>
          <p:cNvPr id="29" name="TextBox 28">
            <a:extLst>
              <a:ext uri="{FF2B5EF4-FFF2-40B4-BE49-F238E27FC236}">
                <a16:creationId xmlns:a16="http://schemas.microsoft.com/office/drawing/2014/main" id="{DE436AA0-252E-4203-DD9F-D14088BAD116}"/>
              </a:ext>
            </a:extLst>
          </p:cNvPr>
          <p:cNvSpPr txBox="1"/>
          <p:nvPr/>
        </p:nvSpPr>
        <p:spPr>
          <a:xfrm>
            <a:off x="3470973" y="164121"/>
            <a:ext cx="10431653" cy="1323439"/>
          </a:xfrm>
          <a:prstGeom prst="rect">
            <a:avLst/>
          </a:prstGeom>
          <a:noFill/>
        </p:spPr>
        <p:txBody>
          <a:bodyPr wrap="square" rtlCol="0">
            <a:spAutoFit/>
          </a:bodyPr>
          <a:lstStyle/>
          <a:p>
            <a:r>
              <a:rPr lang="en-US" sz="8000" b="1" dirty="0">
                <a:solidFill>
                  <a:schemeClr val="bg1"/>
                </a:solidFill>
              </a:rPr>
              <a:t>Processing Agenda Style</a:t>
            </a:r>
            <a:endParaRPr lang="en-US" sz="8800" b="1" dirty="0">
              <a:solidFill>
                <a:schemeClr val="bg1"/>
              </a:solidFill>
            </a:endParaRPr>
          </a:p>
        </p:txBody>
      </p:sp>
      <p:sp>
        <p:nvSpPr>
          <p:cNvPr id="30" name="object 16">
            <a:extLst>
              <a:ext uri="{FF2B5EF4-FFF2-40B4-BE49-F238E27FC236}">
                <a16:creationId xmlns:a16="http://schemas.microsoft.com/office/drawing/2014/main" id="{CC997C20-800C-3E2B-647C-1A74F3B30098}"/>
              </a:ext>
            </a:extLst>
          </p:cNvPr>
          <p:cNvSpPr/>
          <p:nvPr/>
        </p:nvSpPr>
        <p:spPr>
          <a:xfrm>
            <a:off x="1638873" y="6819900"/>
            <a:ext cx="586105" cy="0"/>
          </a:xfrm>
          <a:custGeom>
            <a:avLst/>
            <a:gdLst/>
            <a:ahLst/>
            <a:cxnLst/>
            <a:rect l="l" t="t" r="r" b="b"/>
            <a:pathLst>
              <a:path w="586104">
                <a:moveTo>
                  <a:pt x="586105" y="0"/>
                </a:moveTo>
                <a:lnTo>
                  <a:pt x="0" y="0"/>
                </a:lnTo>
              </a:path>
            </a:pathLst>
          </a:custGeom>
          <a:ln w="47625">
            <a:solidFill>
              <a:srgbClr val="4AD1FA"/>
            </a:solidFill>
          </a:ln>
        </p:spPr>
        <p:txBody>
          <a:bodyPr wrap="square" lIns="0" tIns="0" rIns="0" bIns="0" rtlCol="0"/>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C3C5D18-670D-7F96-F5A9-E4D92B2D5DA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86BFCE-BD64-A570-FB74-ECE2FE1EA823}"/>
              </a:ext>
            </a:extLst>
          </p:cNvPr>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a:extLst>
              <a:ext uri="{FF2B5EF4-FFF2-40B4-BE49-F238E27FC236}">
                <a16:creationId xmlns:a16="http://schemas.microsoft.com/office/drawing/2014/main" id="{B0E0496D-6E40-53E4-6BFA-F8680A45E4B7}"/>
              </a:ext>
            </a:extLst>
          </p:cNvPr>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0070C0"/>
          </a:solidFill>
        </p:spPr>
        <p:txBody>
          <a:bodyPr wrap="square" lIns="0" tIns="0" rIns="0" bIns="0" rtlCol="0"/>
          <a:lstStyle/>
          <a:p>
            <a:endParaRPr/>
          </a:p>
        </p:txBody>
      </p:sp>
      <p:sp>
        <p:nvSpPr>
          <p:cNvPr id="4" name="object 4">
            <a:extLst>
              <a:ext uri="{FF2B5EF4-FFF2-40B4-BE49-F238E27FC236}">
                <a16:creationId xmlns:a16="http://schemas.microsoft.com/office/drawing/2014/main" id="{356481E9-C66D-EBC7-7E27-BC27DE6C55AC}"/>
              </a:ext>
            </a:extLst>
          </p:cNvPr>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sz="3700" spc="-100" dirty="0">
                <a:solidFill>
                  <a:srgbClr val="FFFFFF"/>
                </a:solidFill>
                <a:latin typeface="Tahoma"/>
                <a:cs typeface="Tahoma"/>
              </a:rPr>
              <a:t>ETL</a:t>
            </a:r>
            <a:r>
              <a:rPr sz="3700" spc="-125" dirty="0">
                <a:solidFill>
                  <a:srgbClr val="FFFFFF"/>
                </a:solidFill>
                <a:latin typeface="Tahoma"/>
                <a:cs typeface="Tahoma"/>
              </a:rPr>
              <a:t> </a:t>
            </a:r>
            <a:r>
              <a:rPr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Fact</a:t>
            </a:r>
            <a:endParaRPr sz="3700" dirty="0">
              <a:latin typeface="Tahoma"/>
              <a:cs typeface="Tahoma"/>
            </a:endParaRPr>
          </a:p>
        </p:txBody>
      </p:sp>
      <p:sp>
        <p:nvSpPr>
          <p:cNvPr id="5" name="object 5">
            <a:extLst>
              <a:ext uri="{FF2B5EF4-FFF2-40B4-BE49-F238E27FC236}">
                <a16:creationId xmlns:a16="http://schemas.microsoft.com/office/drawing/2014/main" id="{EFE6EB46-32C2-698A-1877-2ABB4E3B3828}"/>
              </a:ext>
            </a:extLst>
          </p:cNvPr>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7" name="Picture 6" descr="A screenshot of a computer&#10;&#10;Description automatically generated">
            <a:extLst>
              <a:ext uri="{FF2B5EF4-FFF2-40B4-BE49-F238E27FC236}">
                <a16:creationId xmlns:a16="http://schemas.microsoft.com/office/drawing/2014/main" id="{A9A7EB3A-B814-B891-4983-82307B2B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09" y="1485900"/>
            <a:ext cx="16992600" cy="7848600"/>
          </a:xfrm>
          <a:prstGeom prst="rect">
            <a:avLst/>
          </a:prstGeom>
        </p:spPr>
      </p:pic>
    </p:spTree>
    <p:extLst>
      <p:ext uri="{BB962C8B-B14F-4D97-AF65-F5344CB8AC3E}">
        <p14:creationId xmlns:p14="http://schemas.microsoft.com/office/powerpoint/2010/main" val="2624715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B361CC8-ACF3-2428-A67F-5CE3514EC51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DDE2221-04E2-7A36-F6EA-803792160D7E}"/>
              </a:ext>
            </a:extLst>
          </p:cNvPr>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a:extLst>
              <a:ext uri="{FF2B5EF4-FFF2-40B4-BE49-F238E27FC236}">
                <a16:creationId xmlns:a16="http://schemas.microsoft.com/office/drawing/2014/main" id="{B7D61C9F-24CB-22D2-54B3-2516DEBFCA51}"/>
              </a:ext>
            </a:extLst>
          </p:cNvPr>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0070C0"/>
          </a:solidFill>
        </p:spPr>
        <p:txBody>
          <a:bodyPr wrap="square" lIns="0" tIns="0" rIns="0" bIns="0" rtlCol="0"/>
          <a:lstStyle/>
          <a:p>
            <a:endParaRPr/>
          </a:p>
        </p:txBody>
      </p:sp>
      <p:sp>
        <p:nvSpPr>
          <p:cNvPr id="4" name="object 4">
            <a:extLst>
              <a:ext uri="{FF2B5EF4-FFF2-40B4-BE49-F238E27FC236}">
                <a16:creationId xmlns:a16="http://schemas.microsoft.com/office/drawing/2014/main" id="{1D4308D0-4FFD-EEB2-78B9-0D3BD8B725FD}"/>
              </a:ext>
            </a:extLst>
          </p:cNvPr>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sz="3700" spc="-100" dirty="0">
                <a:solidFill>
                  <a:srgbClr val="FFFFFF"/>
                </a:solidFill>
                <a:latin typeface="Tahoma"/>
                <a:cs typeface="Tahoma"/>
              </a:rPr>
              <a:t>ETL</a:t>
            </a:r>
            <a:r>
              <a:rPr sz="3700" spc="-125" dirty="0">
                <a:solidFill>
                  <a:srgbClr val="FFFFFF"/>
                </a:solidFill>
                <a:latin typeface="Tahoma"/>
                <a:cs typeface="Tahoma"/>
              </a:rPr>
              <a:t> </a:t>
            </a:r>
            <a:r>
              <a:rPr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Fact</a:t>
            </a:r>
            <a:endParaRPr sz="3700" dirty="0">
              <a:latin typeface="Tahoma"/>
              <a:cs typeface="Tahoma"/>
            </a:endParaRPr>
          </a:p>
        </p:txBody>
      </p:sp>
      <p:sp>
        <p:nvSpPr>
          <p:cNvPr id="5" name="object 5">
            <a:extLst>
              <a:ext uri="{FF2B5EF4-FFF2-40B4-BE49-F238E27FC236}">
                <a16:creationId xmlns:a16="http://schemas.microsoft.com/office/drawing/2014/main" id="{3252F1BE-1E1E-8AD2-32D2-2CCCF5BBB0BB}"/>
              </a:ext>
            </a:extLst>
          </p:cNvPr>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8" name="Picture 7" descr="A screenshot of a computer&#10;&#10;Description automatically generated">
            <a:extLst>
              <a:ext uri="{FF2B5EF4-FFF2-40B4-BE49-F238E27FC236}">
                <a16:creationId xmlns:a16="http://schemas.microsoft.com/office/drawing/2014/main" id="{0A513425-5156-87B5-C619-FE28FC771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56113"/>
            <a:ext cx="16928205" cy="7812301"/>
          </a:xfrm>
          <a:prstGeom prst="rect">
            <a:avLst/>
          </a:prstGeom>
        </p:spPr>
      </p:pic>
    </p:spTree>
    <p:extLst>
      <p:ext uri="{BB962C8B-B14F-4D97-AF65-F5344CB8AC3E}">
        <p14:creationId xmlns:p14="http://schemas.microsoft.com/office/powerpoint/2010/main" val="2007365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183360"/>
          </a:solidFill>
        </p:spPr>
        <p:txBody>
          <a:bodyPr wrap="square" lIns="0" tIns="0" rIns="0" bIns="0" rtlCol="0"/>
          <a:lstStyle/>
          <a:p>
            <a:endParaRPr/>
          </a:p>
        </p:txBody>
      </p:sp>
      <p:grpSp>
        <p:nvGrpSpPr>
          <p:cNvPr id="3" name="object 3"/>
          <p:cNvGrpSpPr/>
          <p:nvPr/>
        </p:nvGrpSpPr>
        <p:grpSpPr>
          <a:xfrm>
            <a:off x="0" y="-38100"/>
            <a:ext cx="18288508" cy="10286994"/>
            <a:chOff x="0" y="0"/>
            <a:chExt cx="18288508" cy="10286994"/>
          </a:xfrm>
        </p:grpSpPr>
        <p:sp>
          <p:nvSpPr>
            <p:cNvPr id="4" name="object 4"/>
            <p:cNvSpPr/>
            <p:nvPr/>
          </p:nvSpPr>
          <p:spPr>
            <a:xfrm>
              <a:off x="0" y="0"/>
              <a:ext cx="7905750" cy="2097405"/>
            </a:xfrm>
            <a:custGeom>
              <a:avLst/>
              <a:gdLst/>
              <a:ahLst/>
              <a:cxnLst/>
              <a:rect l="l" t="t" r="r" b="b"/>
              <a:pathLst>
                <a:path w="7905750" h="2097405">
                  <a:moveTo>
                    <a:pt x="7905747" y="0"/>
                  </a:moveTo>
                  <a:lnTo>
                    <a:pt x="0" y="0"/>
                  </a:lnTo>
                  <a:lnTo>
                    <a:pt x="0" y="2097404"/>
                  </a:lnTo>
                  <a:lnTo>
                    <a:pt x="6694932" y="2097404"/>
                  </a:lnTo>
                  <a:lnTo>
                    <a:pt x="7905747" y="0"/>
                  </a:lnTo>
                  <a:close/>
                </a:path>
              </a:pathLst>
            </a:custGeom>
            <a:solidFill>
              <a:srgbClr val="183360"/>
            </a:solidFill>
          </p:spPr>
          <p:txBody>
            <a:bodyPr wrap="square" lIns="0" tIns="0" rIns="0" bIns="0" rtlCol="0"/>
            <a:lstStyle/>
            <a:p>
              <a:endParaRPr/>
            </a:p>
          </p:txBody>
        </p:sp>
        <p:pic>
          <p:nvPicPr>
            <p:cNvPr id="5" name="object 5"/>
            <p:cNvPicPr/>
            <p:nvPr/>
          </p:nvPicPr>
          <p:blipFill>
            <a:blip r:embed="rId2" cstate="print"/>
            <a:stretch>
              <a:fillRect/>
            </a:stretch>
          </p:blipFill>
          <p:spPr>
            <a:xfrm>
              <a:off x="0" y="2078354"/>
              <a:ext cx="12161012" cy="8208640"/>
            </a:xfrm>
            <a:prstGeom prst="rect">
              <a:avLst/>
            </a:prstGeom>
          </p:spPr>
        </p:pic>
        <p:sp>
          <p:nvSpPr>
            <p:cNvPr id="6" name="object 6"/>
            <p:cNvSpPr/>
            <p:nvPr/>
          </p:nvSpPr>
          <p:spPr>
            <a:xfrm>
              <a:off x="6704838" y="1"/>
              <a:ext cx="11583670" cy="8785225"/>
            </a:xfrm>
            <a:custGeom>
              <a:avLst/>
              <a:gdLst/>
              <a:ahLst/>
              <a:cxnLst/>
              <a:rect l="l" t="t" r="r" b="b"/>
              <a:pathLst>
                <a:path w="11583669" h="8785225">
                  <a:moveTo>
                    <a:pt x="11583162" y="0"/>
                  </a:moveTo>
                  <a:lnTo>
                    <a:pt x="1210846" y="0"/>
                  </a:lnTo>
                  <a:lnTo>
                    <a:pt x="0" y="2097403"/>
                  </a:lnTo>
                  <a:lnTo>
                    <a:pt x="3860927" y="8785223"/>
                  </a:lnTo>
                  <a:lnTo>
                    <a:pt x="11582781" y="8785223"/>
                  </a:lnTo>
                  <a:lnTo>
                    <a:pt x="11583162" y="8784563"/>
                  </a:lnTo>
                  <a:lnTo>
                    <a:pt x="11583162" y="0"/>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05800" y="1450793"/>
            <a:ext cx="9992264" cy="4779898"/>
          </a:xfrm>
          <a:prstGeom prst="rect">
            <a:avLst/>
          </a:prstGeom>
        </p:spPr>
        <p:txBody>
          <a:bodyPr vert="horz" wrap="square" lIns="0" tIns="12700" rIns="0" bIns="0" rtlCol="0">
            <a:spAutoFit/>
          </a:bodyPr>
          <a:lstStyle/>
          <a:p>
            <a:pPr marL="12700" marR="3347085">
              <a:lnSpc>
                <a:spcPct val="100000"/>
              </a:lnSpc>
              <a:spcBef>
                <a:spcPts val="100"/>
              </a:spcBef>
            </a:pPr>
            <a:r>
              <a:rPr sz="9000" spc="-180" dirty="0">
                <a:solidFill>
                  <a:srgbClr val="183360"/>
                </a:solidFill>
                <a:latin typeface="Trebuchet MS"/>
                <a:cs typeface="Trebuchet MS"/>
              </a:rPr>
              <a:t>ANALYZIN</a:t>
            </a:r>
            <a:r>
              <a:rPr lang="en-US" sz="9000" spc="-180" dirty="0">
                <a:solidFill>
                  <a:srgbClr val="183360"/>
                </a:solidFill>
                <a:latin typeface="Trebuchet MS"/>
                <a:cs typeface="Trebuchet MS"/>
              </a:rPr>
              <a:t>G</a:t>
            </a:r>
            <a:br>
              <a:rPr lang="en-US" sz="9000" spc="-180" dirty="0">
                <a:solidFill>
                  <a:srgbClr val="183360"/>
                </a:solidFill>
                <a:latin typeface="Trebuchet MS"/>
                <a:cs typeface="Trebuchet MS"/>
              </a:rPr>
            </a:br>
            <a:r>
              <a:rPr lang="en-US" sz="6000" spc="-395" dirty="0">
                <a:solidFill>
                  <a:srgbClr val="183360"/>
                </a:solidFill>
                <a:latin typeface="Trebuchet MS"/>
                <a:cs typeface="Trebuchet MS"/>
              </a:rPr>
              <a:t>DATA</a:t>
            </a:r>
            <a:endParaRPr lang="en-US" sz="6600" dirty="0">
              <a:latin typeface="Trebuchet MS"/>
              <a:cs typeface="Trebuchet MS"/>
            </a:endParaRPr>
          </a:p>
          <a:p>
            <a:pPr marL="1610360" marR="5080">
              <a:lnSpc>
                <a:spcPct val="117100"/>
              </a:lnSpc>
              <a:spcBef>
                <a:spcPts val="2030"/>
              </a:spcBef>
            </a:pPr>
            <a:r>
              <a:rPr lang="en-US" sz="4200" spc="-260" dirty="0">
                <a:solidFill>
                  <a:srgbClr val="183360"/>
                </a:solidFill>
              </a:rPr>
              <a:t>inspects,</a:t>
            </a:r>
            <a:r>
              <a:rPr lang="en-US" sz="4200" spc="-180" dirty="0">
                <a:solidFill>
                  <a:srgbClr val="183360"/>
                </a:solidFill>
              </a:rPr>
              <a:t> </a:t>
            </a:r>
            <a:r>
              <a:rPr lang="en-US" sz="4200" spc="-280" dirty="0">
                <a:solidFill>
                  <a:srgbClr val="183360"/>
                </a:solidFill>
              </a:rPr>
              <a:t>cleans,</a:t>
            </a:r>
            <a:r>
              <a:rPr lang="en-US" sz="4200" spc="-160" dirty="0">
                <a:solidFill>
                  <a:srgbClr val="183360"/>
                </a:solidFill>
              </a:rPr>
              <a:t> </a:t>
            </a:r>
            <a:r>
              <a:rPr lang="en-US" sz="4200" spc="-150" dirty="0">
                <a:solidFill>
                  <a:srgbClr val="183360"/>
                </a:solidFill>
              </a:rPr>
              <a:t>transforms,</a:t>
            </a:r>
            <a:r>
              <a:rPr lang="en-US" sz="4200" spc="-180" dirty="0">
                <a:solidFill>
                  <a:srgbClr val="183360"/>
                </a:solidFill>
              </a:rPr>
              <a:t> and  </a:t>
            </a:r>
            <a:r>
              <a:rPr lang="en-US" sz="4200" spc="-220" dirty="0">
                <a:solidFill>
                  <a:srgbClr val="183360"/>
                </a:solidFill>
              </a:rPr>
              <a:t>models</a:t>
            </a:r>
            <a:r>
              <a:rPr lang="en-US" sz="4200" spc="-160" dirty="0">
                <a:solidFill>
                  <a:srgbClr val="183360"/>
                </a:solidFill>
              </a:rPr>
              <a:t> </a:t>
            </a:r>
            <a:r>
              <a:rPr lang="en-US" sz="4200" spc="-100" dirty="0">
                <a:solidFill>
                  <a:srgbClr val="183360"/>
                </a:solidFill>
              </a:rPr>
              <a:t>data</a:t>
            </a:r>
            <a:r>
              <a:rPr lang="en-US" sz="4200" spc="-160" dirty="0">
                <a:solidFill>
                  <a:srgbClr val="183360"/>
                </a:solidFill>
              </a:rPr>
              <a:t> </a:t>
            </a:r>
            <a:r>
              <a:rPr lang="en-US" sz="4200" spc="-40" dirty="0">
                <a:solidFill>
                  <a:srgbClr val="183360"/>
                </a:solidFill>
              </a:rPr>
              <a:t>to</a:t>
            </a:r>
            <a:r>
              <a:rPr lang="en-US" sz="4200" spc="-160" dirty="0">
                <a:solidFill>
                  <a:srgbClr val="183360"/>
                </a:solidFill>
              </a:rPr>
              <a:t> </a:t>
            </a:r>
            <a:r>
              <a:rPr lang="en-US" sz="4200" spc="-55" dirty="0">
                <a:solidFill>
                  <a:srgbClr val="183360"/>
                </a:solidFill>
              </a:rPr>
              <a:t>extract</a:t>
            </a:r>
            <a:r>
              <a:rPr lang="en-US" sz="4200" spc="-160" dirty="0">
                <a:solidFill>
                  <a:srgbClr val="183360"/>
                </a:solidFill>
              </a:rPr>
              <a:t> </a:t>
            </a:r>
            <a:r>
              <a:rPr lang="en-US" sz="4200" spc="-204" dirty="0">
                <a:solidFill>
                  <a:srgbClr val="183360"/>
                </a:solidFill>
              </a:rPr>
              <a:t>insights  </a:t>
            </a:r>
            <a:r>
              <a:rPr lang="en-US" sz="4200" spc="-229" dirty="0">
                <a:solidFill>
                  <a:srgbClr val="183360"/>
                </a:solidFill>
              </a:rPr>
              <a:t>and</a:t>
            </a:r>
            <a:r>
              <a:rPr lang="en-US" sz="4200" spc="-160" dirty="0">
                <a:solidFill>
                  <a:srgbClr val="183360"/>
                </a:solidFill>
              </a:rPr>
              <a:t> </a:t>
            </a:r>
            <a:r>
              <a:rPr lang="en-US" sz="4200" spc="-190" dirty="0">
                <a:solidFill>
                  <a:srgbClr val="183360"/>
                </a:solidFill>
              </a:rPr>
              <a:t>support</a:t>
            </a:r>
            <a:r>
              <a:rPr lang="en-US" sz="4200" spc="-180" dirty="0">
                <a:solidFill>
                  <a:srgbClr val="183360"/>
                </a:solidFill>
              </a:rPr>
              <a:t> </a:t>
            </a:r>
            <a:r>
              <a:rPr lang="en-US" sz="4200" spc="-245" dirty="0">
                <a:solidFill>
                  <a:srgbClr val="183360"/>
                </a:solidFill>
              </a:rPr>
              <a:t>decisio</a:t>
            </a:r>
            <a:r>
              <a:rPr lang="en-US" sz="4200" spc="-310" dirty="0">
                <a:solidFill>
                  <a:srgbClr val="183360"/>
                </a:solidFill>
              </a:rPr>
              <a:t>n</a:t>
            </a:r>
            <a:r>
              <a:rPr lang="en-US" sz="4200" spc="-155" dirty="0">
                <a:solidFill>
                  <a:srgbClr val="183360"/>
                </a:solidFill>
              </a:rPr>
              <a:t>-</a:t>
            </a:r>
            <a:r>
              <a:rPr lang="en-US" sz="4200" spc="-185" dirty="0">
                <a:solidFill>
                  <a:srgbClr val="183360"/>
                </a:solidFill>
              </a:rPr>
              <a:t>making</a:t>
            </a:r>
            <a:endParaRPr lang="en-US" sz="4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73079"/>
            <a:chOff x="0" y="14454"/>
            <a:chExt cx="18288000" cy="10273079"/>
          </a:xfrm>
        </p:grpSpPr>
        <p:sp>
          <p:nvSpPr>
            <p:cNvPr id="3" name="object 3"/>
            <p:cNvSpPr/>
            <p:nvPr/>
          </p:nvSpPr>
          <p:spPr>
            <a:xfrm>
              <a:off x="0" y="14454"/>
              <a:ext cx="18288000" cy="10273030"/>
            </a:xfrm>
            <a:custGeom>
              <a:avLst/>
              <a:gdLst/>
              <a:ahLst/>
              <a:cxnLst/>
              <a:rect l="l" t="t" r="r" b="b"/>
              <a:pathLst>
                <a:path w="18288000" h="10273030">
                  <a:moveTo>
                    <a:pt x="18287999" y="0"/>
                  </a:moveTo>
                  <a:lnTo>
                    <a:pt x="0" y="10229228"/>
                  </a:lnTo>
                  <a:lnTo>
                    <a:pt x="0" y="10272543"/>
                  </a:lnTo>
                  <a:lnTo>
                    <a:pt x="18288000" y="10272542"/>
                  </a:lnTo>
                  <a:lnTo>
                    <a:pt x="18287999" y="0"/>
                  </a:lnTo>
                  <a:close/>
                </a:path>
              </a:pathLst>
            </a:custGeom>
            <a:solidFill>
              <a:srgbClr val="0070C8">
                <a:alpha val="4705"/>
              </a:srgbClr>
            </a:solidFill>
          </p:spPr>
          <p:txBody>
            <a:bodyPr wrap="square" lIns="0" tIns="0" rIns="0" bIns="0" rtlCol="0"/>
            <a:lstStyle/>
            <a:p>
              <a:endParaRPr/>
            </a:p>
          </p:txBody>
        </p:sp>
        <p:sp>
          <p:nvSpPr>
            <p:cNvPr id="4" name="object 4"/>
            <p:cNvSpPr/>
            <p:nvPr/>
          </p:nvSpPr>
          <p:spPr>
            <a:xfrm>
              <a:off x="0" y="6128283"/>
              <a:ext cx="4490720" cy="4159250"/>
            </a:xfrm>
            <a:custGeom>
              <a:avLst/>
              <a:gdLst/>
              <a:ahLst/>
              <a:cxnLst/>
              <a:rect l="l" t="t" r="r" b="b"/>
              <a:pathLst>
                <a:path w="4490720" h="4159250">
                  <a:moveTo>
                    <a:pt x="0" y="0"/>
                  </a:moveTo>
                  <a:lnTo>
                    <a:pt x="0" y="4158715"/>
                  </a:lnTo>
                  <a:lnTo>
                    <a:pt x="4490700" y="4158715"/>
                  </a:lnTo>
                  <a:lnTo>
                    <a:pt x="0" y="0"/>
                  </a:lnTo>
                  <a:close/>
                </a:path>
              </a:pathLst>
            </a:custGeom>
            <a:solidFill>
              <a:srgbClr val="203558"/>
            </a:solidFill>
          </p:spPr>
          <p:txBody>
            <a:bodyPr wrap="square" lIns="0" tIns="0" rIns="0" bIns="0" rtlCol="0"/>
            <a:lstStyle/>
            <a:p>
              <a:endParaRPr/>
            </a:p>
          </p:txBody>
        </p:sp>
        <p:sp>
          <p:nvSpPr>
            <p:cNvPr id="5" name="object 5"/>
            <p:cNvSpPr/>
            <p:nvPr/>
          </p:nvSpPr>
          <p:spPr>
            <a:xfrm>
              <a:off x="0" y="6858866"/>
              <a:ext cx="3702050" cy="3428365"/>
            </a:xfrm>
            <a:custGeom>
              <a:avLst/>
              <a:gdLst/>
              <a:ahLst/>
              <a:cxnLst/>
              <a:rect l="l" t="t" r="r" b="b"/>
              <a:pathLst>
                <a:path w="3702050" h="3428365">
                  <a:moveTo>
                    <a:pt x="0" y="0"/>
                  </a:moveTo>
                  <a:lnTo>
                    <a:pt x="0" y="3428133"/>
                  </a:lnTo>
                  <a:lnTo>
                    <a:pt x="3701839" y="3428133"/>
                  </a:lnTo>
                  <a:lnTo>
                    <a:pt x="0" y="0"/>
                  </a:lnTo>
                  <a:close/>
                </a:path>
              </a:pathLst>
            </a:custGeom>
            <a:solidFill>
              <a:srgbClr val="00559E"/>
            </a:solidFill>
          </p:spPr>
          <p:txBody>
            <a:bodyPr wrap="square" lIns="0" tIns="0" rIns="0" bIns="0" rtlCol="0"/>
            <a:lstStyle/>
            <a:p>
              <a:endParaRPr/>
            </a:p>
          </p:txBody>
        </p:sp>
        <p:sp>
          <p:nvSpPr>
            <p:cNvPr id="6" name="object 6"/>
            <p:cNvSpPr/>
            <p:nvPr/>
          </p:nvSpPr>
          <p:spPr>
            <a:xfrm>
              <a:off x="1036809" y="1031926"/>
              <a:ext cx="1768475" cy="290195"/>
            </a:xfrm>
            <a:custGeom>
              <a:avLst/>
              <a:gdLst/>
              <a:ahLst/>
              <a:cxnLst/>
              <a:rect l="l" t="t" r="r" b="b"/>
              <a:pathLst>
                <a:path w="1768475" h="290194">
                  <a:moveTo>
                    <a:pt x="148157" y="0"/>
                  </a:moveTo>
                  <a:lnTo>
                    <a:pt x="101378" y="7405"/>
                  </a:lnTo>
                  <a:lnTo>
                    <a:pt x="60714" y="28015"/>
                  </a:lnTo>
                  <a:lnTo>
                    <a:pt x="28623" y="59424"/>
                  </a:lnTo>
                  <a:lnTo>
                    <a:pt x="7565" y="99224"/>
                  </a:lnTo>
                  <a:lnTo>
                    <a:pt x="0" y="145008"/>
                  </a:lnTo>
                  <a:lnTo>
                    <a:pt x="7565" y="190792"/>
                  </a:lnTo>
                  <a:lnTo>
                    <a:pt x="28623" y="230592"/>
                  </a:lnTo>
                  <a:lnTo>
                    <a:pt x="60714" y="262000"/>
                  </a:lnTo>
                  <a:lnTo>
                    <a:pt x="101378" y="282611"/>
                  </a:lnTo>
                  <a:lnTo>
                    <a:pt x="148157" y="290016"/>
                  </a:lnTo>
                  <a:lnTo>
                    <a:pt x="194936" y="282611"/>
                  </a:lnTo>
                  <a:lnTo>
                    <a:pt x="235600" y="262000"/>
                  </a:lnTo>
                  <a:lnTo>
                    <a:pt x="261870" y="236288"/>
                  </a:lnTo>
                  <a:lnTo>
                    <a:pt x="148157" y="236288"/>
                  </a:lnTo>
                  <a:lnTo>
                    <a:pt x="111889" y="229104"/>
                  </a:lnTo>
                  <a:lnTo>
                    <a:pt x="82240" y="209524"/>
                  </a:lnTo>
                  <a:lnTo>
                    <a:pt x="62234" y="180506"/>
                  </a:lnTo>
                  <a:lnTo>
                    <a:pt x="54893" y="145008"/>
                  </a:lnTo>
                  <a:lnTo>
                    <a:pt x="62234" y="109511"/>
                  </a:lnTo>
                  <a:lnTo>
                    <a:pt x="82240" y="80493"/>
                  </a:lnTo>
                  <a:lnTo>
                    <a:pt x="111889" y="60912"/>
                  </a:lnTo>
                  <a:lnTo>
                    <a:pt x="148157" y="53728"/>
                  </a:lnTo>
                  <a:lnTo>
                    <a:pt x="261870" y="53728"/>
                  </a:lnTo>
                  <a:lnTo>
                    <a:pt x="235600" y="28015"/>
                  </a:lnTo>
                  <a:lnTo>
                    <a:pt x="194936" y="7405"/>
                  </a:lnTo>
                  <a:lnTo>
                    <a:pt x="148157" y="0"/>
                  </a:lnTo>
                  <a:close/>
                </a:path>
                <a:path w="1768475" h="290194">
                  <a:moveTo>
                    <a:pt x="261870" y="53728"/>
                  </a:moveTo>
                  <a:lnTo>
                    <a:pt x="148157" y="53728"/>
                  </a:lnTo>
                  <a:lnTo>
                    <a:pt x="184423" y="60912"/>
                  </a:lnTo>
                  <a:lnTo>
                    <a:pt x="214071" y="80493"/>
                  </a:lnTo>
                  <a:lnTo>
                    <a:pt x="234077" y="109511"/>
                  </a:lnTo>
                  <a:lnTo>
                    <a:pt x="241418" y="145008"/>
                  </a:lnTo>
                  <a:lnTo>
                    <a:pt x="234077" y="180506"/>
                  </a:lnTo>
                  <a:lnTo>
                    <a:pt x="214071" y="209524"/>
                  </a:lnTo>
                  <a:lnTo>
                    <a:pt x="184423" y="229104"/>
                  </a:lnTo>
                  <a:lnTo>
                    <a:pt x="148157" y="236288"/>
                  </a:lnTo>
                  <a:lnTo>
                    <a:pt x="261870" y="236288"/>
                  </a:lnTo>
                  <a:lnTo>
                    <a:pt x="267690" y="230592"/>
                  </a:lnTo>
                  <a:lnTo>
                    <a:pt x="288746" y="190792"/>
                  </a:lnTo>
                  <a:lnTo>
                    <a:pt x="296312" y="145008"/>
                  </a:lnTo>
                  <a:lnTo>
                    <a:pt x="288746" y="99224"/>
                  </a:lnTo>
                  <a:lnTo>
                    <a:pt x="267689" y="59424"/>
                  </a:lnTo>
                  <a:lnTo>
                    <a:pt x="261870" y="53728"/>
                  </a:lnTo>
                  <a:close/>
                </a:path>
                <a:path w="1768475" h="290194">
                  <a:moveTo>
                    <a:pt x="638704" y="0"/>
                  </a:moveTo>
                  <a:lnTo>
                    <a:pt x="591920" y="7405"/>
                  </a:lnTo>
                  <a:lnTo>
                    <a:pt x="551258" y="28015"/>
                  </a:lnTo>
                  <a:lnTo>
                    <a:pt x="519174" y="59424"/>
                  </a:lnTo>
                  <a:lnTo>
                    <a:pt x="498123" y="99224"/>
                  </a:lnTo>
                  <a:lnTo>
                    <a:pt x="490561" y="145008"/>
                  </a:lnTo>
                  <a:lnTo>
                    <a:pt x="498123" y="190792"/>
                  </a:lnTo>
                  <a:lnTo>
                    <a:pt x="519174" y="230592"/>
                  </a:lnTo>
                  <a:lnTo>
                    <a:pt x="551258" y="262000"/>
                  </a:lnTo>
                  <a:lnTo>
                    <a:pt x="591920" y="282611"/>
                  </a:lnTo>
                  <a:lnTo>
                    <a:pt x="638704" y="290016"/>
                  </a:lnTo>
                  <a:lnTo>
                    <a:pt x="685472" y="282611"/>
                  </a:lnTo>
                  <a:lnTo>
                    <a:pt x="726132" y="262000"/>
                  </a:lnTo>
                  <a:lnTo>
                    <a:pt x="752402" y="236288"/>
                  </a:lnTo>
                  <a:lnTo>
                    <a:pt x="638704" y="236288"/>
                  </a:lnTo>
                  <a:lnTo>
                    <a:pt x="602433" y="229104"/>
                  </a:lnTo>
                  <a:lnTo>
                    <a:pt x="572777" y="209524"/>
                  </a:lnTo>
                  <a:lnTo>
                    <a:pt x="552764" y="180506"/>
                  </a:lnTo>
                  <a:lnTo>
                    <a:pt x="545420" y="145008"/>
                  </a:lnTo>
                  <a:lnTo>
                    <a:pt x="552764" y="109511"/>
                  </a:lnTo>
                  <a:lnTo>
                    <a:pt x="572777" y="80493"/>
                  </a:lnTo>
                  <a:lnTo>
                    <a:pt x="602433" y="60912"/>
                  </a:lnTo>
                  <a:lnTo>
                    <a:pt x="638704" y="53728"/>
                  </a:lnTo>
                  <a:lnTo>
                    <a:pt x="752402" y="53728"/>
                  </a:lnTo>
                  <a:lnTo>
                    <a:pt x="726132" y="28015"/>
                  </a:lnTo>
                  <a:lnTo>
                    <a:pt x="685472" y="7405"/>
                  </a:lnTo>
                  <a:lnTo>
                    <a:pt x="638704" y="0"/>
                  </a:lnTo>
                  <a:close/>
                </a:path>
                <a:path w="1768475" h="290194">
                  <a:moveTo>
                    <a:pt x="752402" y="53728"/>
                  </a:moveTo>
                  <a:lnTo>
                    <a:pt x="638704" y="53728"/>
                  </a:lnTo>
                  <a:lnTo>
                    <a:pt x="674968" y="60912"/>
                  </a:lnTo>
                  <a:lnTo>
                    <a:pt x="704611" y="80493"/>
                  </a:lnTo>
                  <a:lnTo>
                    <a:pt x="724611" y="109511"/>
                  </a:lnTo>
                  <a:lnTo>
                    <a:pt x="731949" y="145008"/>
                  </a:lnTo>
                  <a:lnTo>
                    <a:pt x="724611" y="180506"/>
                  </a:lnTo>
                  <a:lnTo>
                    <a:pt x="704611" y="209524"/>
                  </a:lnTo>
                  <a:lnTo>
                    <a:pt x="674968" y="229104"/>
                  </a:lnTo>
                  <a:lnTo>
                    <a:pt x="638704" y="236288"/>
                  </a:lnTo>
                  <a:lnTo>
                    <a:pt x="752402" y="236288"/>
                  </a:lnTo>
                  <a:lnTo>
                    <a:pt x="758222" y="230592"/>
                  </a:lnTo>
                  <a:lnTo>
                    <a:pt x="779280" y="190792"/>
                  </a:lnTo>
                  <a:lnTo>
                    <a:pt x="786847" y="145008"/>
                  </a:lnTo>
                  <a:lnTo>
                    <a:pt x="779280" y="99224"/>
                  </a:lnTo>
                  <a:lnTo>
                    <a:pt x="758222" y="59424"/>
                  </a:lnTo>
                  <a:lnTo>
                    <a:pt x="752402" y="53728"/>
                  </a:lnTo>
                  <a:close/>
                </a:path>
                <a:path w="1768475" h="290194">
                  <a:moveTo>
                    <a:pt x="1129234" y="0"/>
                  </a:moveTo>
                  <a:lnTo>
                    <a:pt x="1082466" y="7405"/>
                  </a:lnTo>
                  <a:lnTo>
                    <a:pt x="1041806" y="28015"/>
                  </a:lnTo>
                  <a:lnTo>
                    <a:pt x="1009716" y="59424"/>
                  </a:lnTo>
                  <a:lnTo>
                    <a:pt x="988658" y="99224"/>
                  </a:lnTo>
                  <a:lnTo>
                    <a:pt x="981091" y="145008"/>
                  </a:lnTo>
                  <a:lnTo>
                    <a:pt x="988658" y="190792"/>
                  </a:lnTo>
                  <a:lnTo>
                    <a:pt x="1009716" y="230592"/>
                  </a:lnTo>
                  <a:lnTo>
                    <a:pt x="1041806" y="262000"/>
                  </a:lnTo>
                  <a:lnTo>
                    <a:pt x="1082466" y="282611"/>
                  </a:lnTo>
                  <a:lnTo>
                    <a:pt x="1129235" y="290016"/>
                  </a:lnTo>
                  <a:lnTo>
                    <a:pt x="1176018" y="282611"/>
                  </a:lnTo>
                  <a:lnTo>
                    <a:pt x="1216680" y="262000"/>
                  </a:lnTo>
                  <a:lnTo>
                    <a:pt x="1242945" y="236288"/>
                  </a:lnTo>
                  <a:lnTo>
                    <a:pt x="1129235" y="236288"/>
                  </a:lnTo>
                  <a:lnTo>
                    <a:pt x="1092970" y="229104"/>
                  </a:lnTo>
                  <a:lnTo>
                    <a:pt x="1063327" y="209524"/>
                  </a:lnTo>
                  <a:lnTo>
                    <a:pt x="1043327" y="180506"/>
                  </a:lnTo>
                  <a:lnTo>
                    <a:pt x="1035989" y="145008"/>
                  </a:lnTo>
                  <a:lnTo>
                    <a:pt x="1043327" y="109511"/>
                  </a:lnTo>
                  <a:lnTo>
                    <a:pt x="1063327" y="80493"/>
                  </a:lnTo>
                  <a:lnTo>
                    <a:pt x="1092970" y="60912"/>
                  </a:lnTo>
                  <a:lnTo>
                    <a:pt x="1129235" y="53728"/>
                  </a:lnTo>
                  <a:lnTo>
                    <a:pt x="1242945" y="53728"/>
                  </a:lnTo>
                  <a:lnTo>
                    <a:pt x="1216680" y="28015"/>
                  </a:lnTo>
                  <a:lnTo>
                    <a:pt x="1176018" y="7405"/>
                  </a:lnTo>
                  <a:lnTo>
                    <a:pt x="1129234" y="0"/>
                  </a:lnTo>
                  <a:close/>
                </a:path>
                <a:path w="1768475" h="290194">
                  <a:moveTo>
                    <a:pt x="1242945" y="53728"/>
                  </a:moveTo>
                  <a:lnTo>
                    <a:pt x="1129235" y="53728"/>
                  </a:lnTo>
                  <a:lnTo>
                    <a:pt x="1165505" y="60912"/>
                  </a:lnTo>
                  <a:lnTo>
                    <a:pt x="1195161" y="80493"/>
                  </a:lnTo>
                  <a:lnTo>
                    <a:pt x="1215174" y="109511"/>
                  </a:lnTo>
                  <a:lnTo>
                    <a:pt x="1222518" y="145008"/>
                  </a:lnTo>
                  <a:lnTo>
                    <a:pt x="1215175" y="180506"/>
                  </a:lnTo>
                  <a:lnTo>
                    <a:pt x="1195161" y="209524"/>
                  </a:lnTo>
                  <a:lnTo>
                    <a:pt x="1165505" y="229104"/>
                  </a:lnTo>
                  <a:lnTo>
                    <a:pt x="1129235" y="236288"/>
                  </a:lnTo>
                  <a:lnTo>
                    <a:pt x="1242945" y="236288"/>
                  </a:lnTo>
                  <a:lnTo>
                    <a:pt x="1248764" y="230592"/>
                  </a:lnTo>
                  <a:lnTo>
                    <a:pt x="1269815" y="190792"/>
                  </a:lnTo>
                  <a:lnTo>
                    <a:pt x="1277378" y="145008"/>
                  </a:lnTo>
                  <a:lnTo>
                    <a:pt x="1269815" y="99224"/>
                  </a:lnTo>
                  <a:lnTo>
                    <a:pt x="1248764" y="59424"/>
                  </a:lnTo>
                  <a:lnTo>
                    <a:pt x="1242945" y="53728"/>
                  </a:lnTo>
                  <a:close/>
                </a:path>
                <a:path w="1768475" h="290194">
                  <a:moveTo>
                    <a:pt x="1619804" y="0"/>
                  </a:moveTo>
                  <a:lnTo>
                    <a:pt x="1573016" y="7405"/>
                  </a:lnTo>
                  <a:lnTo>
                    <a:pt x="1532345" y="28015"/>
                  </a:lnTo>
                  <a:lnTo>
                    <a:pt x="1500250" y="59424"/>
                  </a:lnTo>
                  <a:lnTo>
                    <a:pt x="1479189" y="99224"/>
                  </a:lnTo>
                  <a:lnTo>
                    <a:pt x="1471622" y="145008"/>
                  </a:lnTo>
                  <a:lnTo>
                    <a:pt x="1479189" y="190792"/>
                  </a:lnTo>
                  <a:lnTo>
                    <a:pt x="1500250" y="230592"/>
                  </a:lnTo>
                  <a:lnTo>
                    <a:pt x="1532345" y="262000"/>
                  </a:lnTo>
                  <a:lnTo>
                    <a:pt x="1573017" y="282611"/>
                  </a:lnTo>
                  <a:lnTo>
                    <a:pt x="1619804" y="290016"/>
                  </a:lnTo>
                  <a:lnTo>
                    <a:pt x="1666573" y="282611"/>
                  </a:lnTo>
                  <a:lnTo>
                    <a:pt x="1707233" y="262000"/>
                  </a:lnTo>
                  <a:lnTo>
                    <a:pt x="1733503" y="236288"/>
                  </a:lnTo>
                  <a:lnTo>
                    <a:pt x="1619804" y="236288"/>
                  </a:lnTo>
                  <a:lnTo>
                    <a:pt x="1583517" y="229104"/>
                  </a:lnTo>
                  <a:lnTo>
                    <a:pt x="1553863" y="209524"/>
                  </a:lnTo>
                  <a:lnTo>
                    <a:pt x="1533859" y="180506"/>
                  </a:lnTo>
                  <a:lnTo>
                    <a:pt x="1526520" y="145008"/>
                  </a:lnTo>
                  <a:lnTo>
                    <a:pt x="1533859" y="109511"/>
                  </a:lnTo>
                  <a:lnTo>
                    <a:pt x="1553863" y="80493"/>
                  </a:lnTo>
                  <a:lnTo>
                    <a:pt x="1583517" y="60912"/>
                  </a:lnTo>
                  <a:lnTo>
                    <a:pt x="1619804" y="53728"/>
                  </a:lnTo>
                  <a:lnTo>
                    <a:pt x="1733502" y="53728"/>
                  </a:lnTo>
                  <a:lnTo>
                    <a:pt x="1707233" y="28015"/>
                  </a:lnTo>
                  <a:lnTo>
                    <a:pt x="1666573" y="7405"/>
                  </a:lnTo>
                  <a:lnTo>
                    <a:pt x="1619804" y="0"/>
                  </a:lnTo>
                  <a:close/>
                </a:path>
                <a:path w="1768475" h="290194">
                  <a:moveTo>
                    <a:pt x="1733502" y="53728"/>
                  </a:moveTo>
                  <a:lnTo>
                    <a:pt x="1619804" y="53728"/>
                  </a:lnTo>
                  <a:lnTo>
                    <a:pt x="1656069" y="60912"/>
                  </a:lnTo>
                  <a:lnTo>
                    <a:pt x="1685711" y="80493"/>
                  </a:lnTo>
                  <a:lnTo>
                    <a:pt x="1705711" y="109511"/>
                  </a:lnTo>
                  <a:lnTo>
                    <a:pt x="1713049" y="145008"/>
                  </a:lnTo>
                  <a:lnTo>
                    <a:pt x="1705711" y="180506"/>
                  </a:lnTo>
                  <a:lnTo>
                    <a:pt x="1685711" y="209524"/>
                  </a:lnTo>
                  <a:lnTo>
                    <a:pt x="1656069" y="229104"/>
                  </a:lnTo>
                  <a:lnTo>
                    <a:pt x="1619804" y="236288"/>
                  </a:lnTo>
                  <a:lnTo>
                    <a:pt x="1733503" y="236288"/>
                  </a:lnTo>
                  <a:lnTo>
                    <a:pt x="1739322" y="230592"/>
                  </a:lnTo>
                  <a:lnTo>
                    <a:pt x="1760381" y="190792"/>
                  </a:lnTo>
                  <a:lnTo>
                    <a:pt x="1767947" y="145008"/>
                  </a:lnTo>
                  <a:lnTo>
                    <a:pt x="1760381" y="99224"/>
                  </a:lnTo>
                  <a:lnTo>
                    <a:pt x="1739322" y="59424"/>
                  </a:lnTo>
                  <a:lnTo>
                    <a:pt x="1733502" y="53728"/>
                  </a:lnTo>
                  <a:close/>
                </a:path>
              </a:pathLst>
            </a:custGeom>
            <a:solidFill>
              <a:srgbClr val="21A1E2"/>
            </a:solidFill>
          </p:spPr>
          <p:txBody>
            <a:bodyPr wrap="square" lIns="0" tIns="0" rIns="0" bIns="0" rtlCol="0"/>
            <a:lstStyle/>
            <a:p>
              <a:endParaRPr/>
            </a:p>
          </p:txBody>
        </p:sp>
        <p:sp>
          <p:nvSpPr>
            <p:cNvPr id="7" name="object 7"/>
            <p:cNvSpPr/>
            <p:nvPr/>
          </p:nvSpPr>
          <p:spPr>
            <a:xfrm>
              <a:off x="0" y="1738794"/>
              <a:ext cx="18206720" cy="8150225"/>
            </a:xfrm>
            <a:custGeom>
              <a:avLst/>
              <a:gdLst/>
              <a:ahLst/>
              <a:cxnLst/>
              <a:rect l="l" t="t" r="r" b="b"/>
              <a:pathLst>
                <a:path w="18206720" h="8150225">
                  <a:moveTo>
                    <a:pt x="11607" y="2528951"/>
                  </a:moveTo>
                  <a:lnTo>
                    <a:pt x="8623" y="2514181"/>
                  </a:lnTo>
                  <a:lnTo>
                    <a:pt x="508" y="2502128"/>
                  </a:lnTo>
                  <a:lnTo>
                    <a:pt x="0" y="2501785"/>
                  </a:lnTo>
                  <a:lnTo>
                    <a:pt x="0" y="2556103"/>
                  </a:lnTo>
                  <a:lnTo>
                    <a:pt x="508" y="2555760"/>
                  </a:lnTo>
                  <a:lnTo>
                    <a:pt x="8623" y="2543708"/>
                  </a:lnTo>
                  <a:lnTo>
                    <a:pt x="11607" y="2528951"/>
                  </a:lnTo>
                  <a:close/>
                </a:path>
                <a:path w="18206720" h="8150225">
                  <a:moveTo>
                    <a:pt x="11607" y="2302878"/>
                  </a:moveTo>
                  <a:lnTo>
                    <a:pt x="8623" y="2288108"/>
                  </a:lnTo>
                  <a:lnTo>
                    <a:pt x="508" y="2276056"/>
                  </a:lnTo>
                  <a:lnTo>
                    <a:pt x="0" y="2275713"/>
                  </a:lnTo>
                  <a:lnTo>
                    <a:pt x="0" y="2330043"/>
                  </a:lnTo>
                  <a:lnTo>
                    <a:pt x="508" y="2329700"/>
                  </a:lnTo>
                  <a:lnTo>
                    <a:pt x="8623" y="2317635"/>
                  </a:lnTo>
                  <a:lnTo>
                    <a:pt x="11607" y="2302878"/>
                  </a:lnTo>
                  <a:close/>
                </a:path>
                <a:path w="18206720" h="8150225">
                  <a:moveTo>
                    <a:pt x="11607" y="2076805"/>
                  </a:moveTo>
                  <a:lnTo>
                    <a:pt x="8623" y="2062048"/>
                  </a:lnTo>
                  <a:lnTo>
                    <a:pt x="508" y="2049995"/>
                  </a:lnTo>
                  <a:lnTo>
                    <a:pt x="0" y="2049653"/>
                  </a:lnTo>
                  <a:lnTo>
                    <a:pt x="0" y="2103970"/>
                  </a:lnTo>
                  <a:lnTo>
                    <a:pt x="508" y="2103628"/>
                  </a:lnTo>
                  <a:lnTo>
                    <a:pt x="8623" y="2091575"/>
                  </a:lnTo>
                  <a:lnTo>
                    <a:pt x="11607" y="2076805"/>
                  </a:lnTo>
                  <a:close/>
                </a:path>
                <a:path w="18206720" h="8150225">
                  <a:moveTo>
                    <a:pt x="11607" y="1850732"/>
                  </a:moveTo>
                  <a:lnTo>
                    <a:pt x="8623" y="1835975"/>
                  </a:lnTo>
                  <a:lnTo>
                    <a:pt x="508" y="1823923"/>
                  </a:lnTo>
                  <a:lnTo>
                    <a:pt x="0" y="1823580"/>
                  </a:lnTo>
                  <a:lnTo>
                    <a:pt x="0" y="1877910"/>
                  </a:lnTo>
                  <a:lnTo>
                    <a:pt x="508" y="1877568"/>
                  </a:lnTo>
                  <a:lnTo>
                    <a:pt x="8623" y="1865503"/>
                  </a:lnTo>
                  <a:lnTo>
                    <a:pt x="11607" y="1850732"/>
                  </a:lnTo>
                  <a:close/>
                </a:path>
                <a:path w="18206720" h="8150225">
                  <a:moveTo>
                    <a:pt x="11607" y="1624660"/>
                  </a:moveTo>
                  <a:lnTo>
                    <a:pt x="8623" y="1609902"/>
                  </a:lnTo>
                  <a:lnTo>
                    <a:pt x="508" y="1597850"/>
                  </a:lnTo>
                  <a:lnTo>
                    <a:pt x="0" y="1597507"/>
                  </a:lnTo>
                  <a:lnTo>
                    <a:pt x="0" y="1651838"/>
                  </a:lnTo>
                  <a:lnTo>
                    <a:pt x="508" y="1651495"/>
                  </a:lnTo>
                  <a:lnTo>
                    <a:pt x="8623" y="1639430"/>
                  </a:lnTo>
                  <a:lnTo>
                    <a:pt x="11607" y="1624660"/>
                  </a:lnTo>
                  <a:close/>
                </a:path>
                <a:path w="18206720" h="8150225">
                  <a:moveTo>
                    <a:pt x="11607" y="1394345"/>
                  </a:moveTo>
                  <a:lnTo>
                    <a:pt x="8623" y="1379575"/>
                  </a:lnTo>
                  <a:lnTo>
                    <a:pt x="508" y="1367510"/>
                  </a:lnTo>
                  <a:lnTo>
                    <a:pt x="0" y="1367167"/>
                  </a:lnTo>
                  <a:lnTo>
                    <a:pt x="0" y="1421498"/>
                  </a:lnTo>
                  <a:lnTo>
                    <a:pt x="508" y="1421155"/>
                  </a:lnTo>
                  <a:lnTo>
                    <a:pt x="8623" y="1409115"/>
                  </a:lnTo>
                  <a:lnTo>
                    <a:pt x="11607" y="1394345"/>
                  </a:lnTo>
                  <a:close/>
                </a:path>
                <a:path w="18206720" h="8150225">
                  <a:moveTo>
                    <a:pt x="11607" y="1168273"/>
                  </a:moveTo>
                  <a:lnTo>
                    <a:pt x="8623" y="1153515"/>
                  </a:lnTo>
                  <a:lnTo>
                    <a:pt x="508" y="1141463"/>
                  </a:lnTo>
                  <a:lnTo>
                    <a:pt x="0" y="1141120"/>
                  </a:lnTo>
                  <a:lnTo>
                    <a:pt x="0" y="1195425"/>
                  </a:lnTo>
                  <a:lnTo>
                    <a:pt x="508" y="1195082"/>
                  </a:lnTo>
                  <a:lnTo>
                    <a:pt x="8623" y="1183043"/>
                  </a:lnTo>
                  <a:lnTo>
                    <a:pt x="11607" y="1168273"/>
                  </a:lnTo>
                  <a:close/>
                </a:path>
                <a:path w="18206720" h="8150225">
                  <a:moveTo>
                    <a:pt x="11607" y="942200"/>
                  </a:moveTo>
                  <a:lnTo>
                    <a:pt x="8623" y="927442"/>
                  </a:lnTo>
                  <a:lnTo>
                    <a:pt x="508" y="915390"/>
                  </a:lnTo>
                  <a:lnTo>
                    <a:pt x="0" y="915047"/>
                  </a:lnTo>
                  <a:lnTo>
                    <a:pt x="0" y="969352"/>
                  </a:lnTo>
                  <a:lnTo>
                    <a:pt x="508" y="969010"/>
                  </a:lnTo>
                  <a:lnTo>
                    <a:pt x="8623" y="956970"/>
                  </a:lnTo>
                  <a:lnTo>
                    <a:pt x="11607" y="942200"/>
                  </a:lnTo>
                  <a:close/>
                </a:path>
                <a:path w="18206720" h="8150225">
                  <a:moveTo>
                    <a:pt x="11607" y="716127"/>
                  </a:moveTo>
                  <a:lnTo>
                    <a:pt x="8623" y="701370"/>
                  </a:lnTo>
                  <a:lnTo>
                    <a:pt x="508" y="689317"/>
                  </a:lnTo>
                  <a:lnTo>
                    <a:pt x="0" y="688975"/>
                  </a:lnTo>
                  <a:lnTo>
                    <a:pt x="0" y="743280"/>
                  </a:lnTo>
                  <a:lnTo>
                    <a:pt x="508" y="742937"/>
                  </a:lnTo>
                  <a:lnTo>
                    <a:pt x="8623" y="730897"/>
                  </a:lnTo>
                  <a:lnTo>
                    <a:pt x="11607" y="716127"/>
                  </a:lnTo>
                  <a:close/>
                </a:path>
                <a:path w="18206720" h="8150225">
                  <a:moveTo>
                    <a:pt x="11607" y="490054"/>
                  </a:moveTo>
                  <a:lnTo>
                    <a:pt x="8623" y="475297"/>
                  </a:lnTo>
                  <a:lnTo>
                    <a:pt x="508" y="463245"/>
                  </a:lnTo>
                  <a:lnTo>
                    <a:pt x="0" y="462902"/>
                  </a:lnTo>
                  <a:lnTo>
                    <a:pt x="0" y="517207"/>
                  </a:lnTo>
                  <a:lnTo>
                    <a:pt x="508" y="516864"/>
                  </a:lnTo>
                  <a:lnTo>
                    <a:pt x="8623" y="504825"/>
                  </a:lnTo>
                  <a:lnTo>
                    <a:pt x="11607" y="490054"/>
                  </a:lnTo>
                  <a:close/>
                </a:path>
                <a:path w="18206720" h="8150225">
                  <a:moveTo>
                    <a:pt x="11607" y="263982"/>
                  </a:moveTo>
                  <a:lnTo>
                    <a:pt x="8623" y="249224"/>
                  </a:lnTo>
                  <a:lnTo>
                    <a:pt x="508" y="237172"/>
                  </a:lnTo>
                  <a:lnTo>
                    <a:pt x="0" y="236829"/>
                  </a:lnTo>
                  <a:lnTo>
                    <a:pt x="0" y="291172"/>
                  </a:lnTo>
                  <a:lnTo>
                    <a:pt x="508" y="290817"/>
                  </a:lnTo>
                  <a:lnTo>
                    <a:pt x="8623" y="278752"/>
                  </a:lnTo>
                  <a:lnTo>
                    <a:pt x="11607" y="263982"/>
                  </a:lnTo>
                  <a:close/>
                </a:path>
                <a:path w="18206720" h="8150225">
                  <a:moveTo>
                    <a:pt x="11607" y="37909"/>
                  </a:moveTo>
                  <a:lnTo>
                    <a:pt x="8623" y="23152"/>
                  </a:lnTo>
                  <a:lnTo>
                    <a:pt x="508" y="11099"/>
                  </a:lnTo>
                  <a:lnTo>
                    <a:pt x="0" y="10756"/>
                  </a:lnTo>
                  <a:lnTo>
                    <a:pt x="0" y="65100"/>
                  </a:lnTo>
                  <a:lnTo>
                    <a:pt x="508" y="64744"/>
                  </a:lnTo>
                  <a:lnTo>
                    <a:pt x="8623" y="52679"/>
                  </a:lnTo>
                  <a:lnTo>
                    <a:pt x="11607" y="37909"/>
                  </a:lnTo>
                  <a:close/>
                </a:path>
                <a:path w="18206720" h="8150225">
                  <a:moveTo>
                    <a:pt x="232956" y="2528951"/>
                  </a:moveTo>
                  <a:lnTo>
                    <a:pt x="229971" y="2514181"/>
                  </a:lnTo>
                  <a:lnTo>
                    <a:pt x="221856" y="2502128"/>
                  </a:lnTo>
                  <a:lnTo>
                    <a:pt x="209804" y="2494000"/>
                  </a:lnTo>
                  <a:lnTo>
                    <a:pt x="195033" y="2491016"/>
                  </a:lnTo>
                  <a:lnTo>
                    <a:pt x="180276" y="2494000"/>
                  </a:lnTo>
                  <a:lnTo>
                    <a:pt x="168224" y="2502128"/>
                  </a:lnTo>
                  <a:lnTo>
                    <a:pt x="160096" y="2514181"/>
                  </a:lnTo>
                  <a:lnTo>
                    <a:pt x="157111" y="2528951"/>
                  </a:lnTo>
                  <a:lnTo>
                    <a:pt x="160096" y="2543708"/>
                  </a:lnTo>
                  <a:lnTo>
                    <a:pt x="168224" y="2555760"/>
                  </a:lnTo>
                  <a:lnTo>
                    <a:pt x="180276" y="2563888"/>
                  </a:lnTo>
                  <a:lnTo>
                    <a:pt x="195033" y="2566873"/>
                  </a:lnTo>
                  <a:lnTo>
                    <a:pt x="209804" y="2563888"/>
                  </a:lnTo>
                  <a:lnTo>
                    <a:pt x="221856" y="2555760"/>
                  </a:lnTo>
                  <a:lnTo>
                    <a:pt x="229971" y="2543708"/>
                  </a:lnTo>
                  <a:lnTo>
                    <a:pt x="232956" y="2528951"/>
                  </a:lnTo>
                  <a:close/>
                </a:path>
                <a:path w="18206720" h="8150225">
                  <a:moveTo>
                    <a:pt x="232956" y="2302878"/>
                  </a:moveTo>
                  <a:lnTo>
                    <a:pt x="229971" y="2288108"/>
                  </a:lnTo>
                  <a:lnTo>
                    <a:pt x="221856" y="2276056"/>
                  </a:lnTo>
                  <a:lnTo>
                    <a:pt x="209804" y="2267928"/>
                  </a:lnTo>
                  <a:lnTo>
                    <a:pt x="195033" y="2264943"/>
                  </a:lnTo>
                  <a:lnTo>
                    <a:pt x="180276" y="2267928"/>
                  </a:lnTo>
                  <a:lnTo>
                    <a:pt x="168224" y="2276056"/>
                  </a:lnTo>
                  <a:lnTo>
                    <a:pt x="160096" y="2288108"/>
                  </a:lnTo>
                  <a:lnTo>
                    <a:pt x="157111" y="2302878"/>
                  </a:lnTo>
                  <a:lnTo>
                    <a:pt x="160096" y="2317635"/>
                  </a:lnTo>
                  <a:lnTo>
                    <a:pt x="168224" y="2329700"/>
                  </a:lnTo>
                  <a:lnTo>
                    <a:pt x="180276" y="2337828"/>
                  </a:lnTo>
                  <a:lnTo>
                    <a:pt x="195033" y="2340813"/>
                  </a:lnTo>
                  <a:lnTo>
                    <a:pt x="209804" y="2337828"/>
                  </a:lnTo>
                  <a:lnTo>
                    <a:pt x="221856" y="2329700"/>
                  </a:lnTo>
                  <a:lnTo>
                    <a:pt x="229971" y="2317635"/>
                  </a:lnTo>
                  <a:lnTo>
                    <a:pt x="232956" y="2302878"/>
                  </a:lnTo>
                  <a:close/>
                </a:path>
                <a:path w="18206720" h="8150225">
                  <a:moveTo>
                    <a:pt x="232956" y="2076805"/>
                  </a:moveTo>
                  <a:lnTo>
                    <a:pt x="229971" y="2062048"/>
                  </a:lnTo>
                  <a:lnTo>
                    <a:pt x="221856" y="2049995"/>
                  </a:lnTo>
                  <a:lnTo>
                    <a:pt x="209804" y="2041867"/>
                  </a:lnTo>
                  <a:lnTo>
                    <a:pt x="195033" y="2038896"/>
                  </a:lnTo>
                  <a:lnTo>
                    <a:pt x="180276" y="2041867"/>
                  </a:lnTo>
                  <a:lnTo>
                    <a:pt x="168224" y="2049995"/>
                  </a:lnTo>
                  <a:lnTo>
                    <a:pt x="160096" y="2062048"/>
                  </a:lnTo>
                  <a:lnTo>
                    <a:pt x="157111" y="2076805"/>
                  </a:lnTo>
                  <a:lnTo>
                    <a:pt x="160096" y="2091575"/>
                  </a:lnTo>
                  <a:lnTo>
                    <a:pt x="168224" y="2103628"/>
                  </a:lnTo>
                  <a:lnTo>
                    <a:pt x="180276" y="2111756"/>
                  </a:lnTo>
                  <a:lnTo>
                    <a:pt x="195033" y="2114740"/>
                  </a:lnTo>
                  <a:lnTo>
                    <a:pt x="209804" y="2111756"/>
                  </a:lnTo>
                  <a:lnTo>
                    <a:pt x="221856" y="2103628"/>
                  </a:lnTo>
                  <a:lnTo>
                    <a:pt x="229971" y="2091575"/>
                  </a:lnTo>
                  <a:lnTo>
                    <a:pt x="232956" y="2076805"/>
                  </a:lnTo>
                  <a:close/>
                </a:path>
                <a:path w="18206720" h="8150225">
                  <a:moveTo>
                    <a:pt x="232956" y="1850732"/>
                  </a:moveTo>
                  <a:lnTo>
                    <a:pt x="229971" y="1835975"/>
                  </a:lnTo>
                  <a:lnTo>
                    <a:pt x="221856" y="1823923"/>
                  </a:lnTo>
                  <a:lnTo>
                    <a:pt x="209804" y="1815795"/>
                  </a:lnTo>
                  <a:lnTo>
                    <a:pt x="195033" y="1812823"/>
                  </a:lnTo>
                  <a:lnTo>
                    <a:pt x="180276" y="1815795"/>
                  </a:lnTo>
                  <a:lnTo>
                    <a:pt x="168224" y="1823923"/>
                  </a:lnTo>
                  <a:lnTo>
                    <a:pt x="160096" y="1835975"/>
                  </a:lnTo>
                  <a:lnTo>
                    <a:pt x="157111" y="1850732"/>
                  </a:lnTo>
                  <a:lnTo>
                    <a:pt x="160096" y="1865503"/>
                  </a:lnTo>
                  <a:lnTo>
                    <a:pt x="168224" y="1877568"/>
                  </a:lnTo>
                  <a:lnTo>
                    <a:pt x="180276" y="1885708"/>
                  </a:lnTo>
                  <a:lnTo>
                    <a:pt x="195033" y="1888693"/>
                  </a:lnTo>
                  <a:lnTo>
                    <a:pt x="209804" y="1885708"/>
                  </a:lnTo>
                  <a:lnTo>
                    <a:pt x="221856" y="1877568"/>
                  </a:lnTo>
                  <a:lnTo>
                    <a:pt x="229971" y="1865503"/>
                  </a:lnTo>
                  <a:lnTo>
                    <a:pt x="232956" y="1850732"/>
                  </a:lnTo>
                  <a:close/>
                </a:path>
                <a:path w="18206720" h="8150225">
                  <a:moveTo>
                    <a:pt x="232956" y="1624660"/>
                  </a:moveTo>
                  <a:lnTo>
                    <a:pt x="229971" y="1609902"/>
                  </a:lnTo>
                  <a:lnTo>
                    <a:pt x="221856" y="1597850"/>
                  </a:lnTo>
                  <a:lnTo>
                    <a:pt x="209804" y="1589722"/>
                  </a:lnTo>
                  <a:lnTo>
                    <a:pt x="195033" y="1586750"/>
                  </a:lnTo>
                  <a:lnTo>
                    <a:pt x="180276" y="1589722"/>
                  </a:lnTo>
                  <a:lnTo>
                    <a:pt x="168224" y="1597850"/>
                  </a:lnTo>
                  <a:lnTo>
                    <a:pt x="160096" y="1609902"/>
                  </a:lnTo>
                  <a:lnTo>
                    <a:pt x="157111" y="1624660"/>
                  </a:lnTo>
                  <a:lnTo>
                    <a:pt x="160096" y="1639430"/>
                  </a:lnTo>
                  <a:lnTo>
                    <a:pt x="168224" y="1651495"/>
                  </a:lnTo>
                  <a:lnTo>
                    <a:pt x="180276" y="1659636"/>
                  </a:lnTo>
                  <a:lnTo>
                    <a:pt x="195033" y="1662620"/>
                  </a:lnTo>
                  <a:lnTo>
                    <a:pt x="209804" y="1659636"/>
                  </a:lnTo>
                  <a:lnTo>
                    <a:pt x="221856" y="1651495"/>
                  </a:lnTo>
                  <a:lnTo>
                    <a:pt x="229971" y="1639430"/>
                  </a:lnTo>
                  <a:lnTo>
                    <a:pt x="232956" y="1624660"/>
                  </a:lnTo>
                  <a:close/>
                </a:path>
                <a:path w="18206720" h="8150225">
                  <a:moveTo>
                    <a:pt x="232956" y="1394345"/>
                  </a:moveTo>
                  <a:lnTo>
                    <a:pt x="229971" y="1379575"/>
                  </a:lnTo>
                  <a:lnTo>
                    <a:pt x="221856" y="1367510"/>
                  </a:lnTo>
                  <a:lnTo>
                    <a:pt x="209804" y="1359369"/>
                  </a:lnTo>
                  <a:lnTo>
                    <a:pt x="195033" y="1356385"/>
                  </a:lnTo>
                  <a:lnTo>
                    <a:pt x="180276" y="1359369"/>
                  </a:lnTo>
                  <a:lnTo>
                    <a:pt x="168224" y="1367510"/>
                  </a:lnTo>
                  <a:lnTo>
                    <a:pt x="160096" y="1379575"/>
                  </a:lnTo>
                  <a:lnTo>
                    <a:pt x="157111" y="1394345"/>
                  </a:lnTo>
                  <a:lnTo>
                    <a:pt x="160096" y="1409115"/>
                  </a:lnTo>
                  <a:lnTo>
                    <a:pt x="168224" y="1421155"/>
                  </a:lnTo>
                  <a:lnTo>
                    <a:pt x="180276" y="1429283"/>
                  </a:lnTo>
                  <a:lnTo>
                    <a:pt x="195033" y="1432255"/>
                  </a:lnTo>
                  <a:lnTo>
                    <a:pt x="209804" y="1429283"/>
                  </a:lnTo>
                  <a:lnTo>
                    <a:pt x="221856" y="1421155"/>
                  </a:lnTo>
                  <a:lnTo>
                    <a:pt x="229971" y="1409115"/>
                  </a:lnTo>
                  <a:lnTo>
                    <a:pt x="232956" y="1394345"/>
                  </a:lnTo>
                  <a:close/>
                </a:path>
                <a:path w="18206720" h="8150225">
                  <a:moveTo>
                    <a:pt x="232956" y="1168273"/>
                  </a:moveTo>
                  <a:lnTo>
                    <a:pt x="229971" y="1153515"/>
                  </a:lnTo>
                  <a:lnTo>
                    <a:pt x="221856" y="1141463"/>
                  </a:lnTo>
                  <a:lnTo>
                    <a:pt x="209804" y="1133335"/>
                  </a:lnTo>
                  <a:lnTo>
                    <a:pt x="195033" y="1130363"/>
                  </a:lnTo>
                  <a:lnTo>
                    <a:pt x="180276" y="1133335"/>
                  </a:lnTo>
                  <a:lnTo>
                    <a:pt x="168224" y="1141463"/>
                  </a:lnTo>
                  <a:lnTo>
                    <a:pt x="160096" y="1153515"/>
                  </a:lnTo>
                  <a:lnTo>
                    <a:pt x="157111" y="1168273"/>
                  </a:lnTo>
                  <a:lnTo>
                    <a:pt x="160096" y="1183043"/>
                  </a:lnTo>
                  <a:lnTo>
                    <a:pt x="168224" y="1195082"/>
                  </a:lnTo>
                  <a:lnTo>
                    <a:pt x="180276" y="1203210"/>
                  </a:lnTo>
                  <a:lnTo>
                    <a:pt x="195033" y="1206182"/>
                  </a:lnTo>
                  <a:lnTo>
                    <a:pt x="209804" y="1203210"/>
                  </a:lnTo>
                  <a:lnTo>
                    <a:pt x="221856" y="1195082"/>
                  </a:lnTo>
                  <a:lnTo>
                    <a:pt x="229971" y="1183043"/>
                  </a:lnTo>
                  <a:lnTo>
                    <a:pt x="232956" y="1168273"/>
                  </a:lnTo>
                  <a:close/>
                </a:path>
                <a:path w="18206720" h="8150225">
                  <a:moveTo>
                    <a:pt x="232956" y="942200"/>
                  </a:moveTo>
                  <a:lnTo>
                    <a:pt x="229971" y="927442"/>
                  </a:lnTo>
                  <a:lnTo>
                    <a:pt x="221856" y="915390"/>
                  </a:lnTo>
                  <a:lnTo>
                    <a:pt x="209804" y="907262"/>
                  </a:lnTo>
                  <a:lnTo>
                    <a:pt x="195033" y="904290"/>
                  </a:lnTo>
                  <a:lnTo>
                    <a:pt x="180276" y="907262"/>
                  </a:lnTo>
                  <a:lnTo>
                    <a:pt x="168224" y="915390"/>
                  </a:lnTo>
                  <a:lnTo>
                    <a:pt x="160096" y="927442"/>
                  </a:lnTo>
                  <a:lnTo>
                    <a:pt x="157111" y="942200"/>
                  </a:lnTo>
                  <a:lnTo>
                    <a:pt x="160096" y="956970"/>
                  </a:lnTo>
                  <a:lnTo>
                    <a:pt x="168224" y="969010"/>
                  </a:lnTo>
                  <a:lnTo>
                    <a:pt x="180276" y="977138"/>
                  </a:lnTo>
                  <a:lnTo>
                    <a:pt x="195033" y="980109"/>
                  </a:lnTo>
                  <a:lnTo>
                    <a:pt x="209804" y="977138"/>
                  </a:lnTo>
                  <a:lnTo>
                    <a:pt x="221856" y="969010"/>
                  </a:lnTo>
                  <a:lnTo>
                    <a:pt x="229971" y="956970"/>
                  </a:lnTo>
                  <a:lnTo>
                    <a:pt x="232956" y="942200"/>
                  </a:lnTo>
                  <a:close/>
                </a:path>
                <a:path w="18206720" h="8150225">
                  <a:moveTo>
                    <a:pt x="232956" y="716127"/>
                  </a:moveTo>
                  <a:lnTo>
                    <a:pt x="229971" y="701370"/>
                  </a:lnTo>
                  <a:lnTo>
                    <a:pt x="221856" y="689317"/>
                  </a:lnTo>
                  <a:lnTo>
                    <a:pt x="209804" y="681189"/>
                  </a:lnTo>
                  <a:lnTo>
                    <a:pt x="195033" y="678218"/>
                  </a:lnTo>
                  <a:lnTo>
                    <a:pt x="180276" y="681189"/>
                  </a:lnTo>
                  <a:lnTo>
                    <a:pt x="168224" y="689317"/>
                  </a:lnTo>
                  <a:lnTo>
                    <a:pt x="160096" y="701370"/>
                  </a:lnTo>
                  <a:lnTo>
                    <a:pt x="157111" y="716127"/>
                  </a:lnTo>
                  <a:lnTo>
                    <a:pt x="160096" y="730897"/>
                  </a:lnTo>
                  <a:lnTo>
                    <a:pt x="168224" y="742937"/>
                  </a:lnTo>
                  <a:lnTo>
                    <a:pt x="180276" y="751065"/>
                  </a:lnTo>
                  <a:lnTo>
                    <a:pt x="195033" y="754049"/>
                  </a:lnTo>
                  <a:lnTo>
                    <a:pt x="209804" y="751065"/>
                  </a:lnTo>
                  <a:lnTo>
                    <a:pt x="221856" y="742937"/>
                  </a:lnTo>
                  <a:lnTo>
                    <a:pt x="229971" y="730897"/>
                  </a:lnTo>
                  <a:lnTo>
                    <a:pt x="232956" y="716127"/>
                  </a:lnTo>
                  <a:close/>
                </a:path>
                <a:path w="18206720" h="8150225">
                  <a:moveTo>
                    <a:pt x="232956" y="490054"/>
                  </a:moveTo>
                  <a:lnTo>
                    <a:pt x="229971" y="475297"/>
                  </a:lnTo>
                  <a:lnTo>
                    <a:pt x="221856" y="463245"/>
                  </a:lnTo>
                  <a:lnTo>
                    <a:pt x="209804" y="455117"/>
                  </a:lnTo>
                  <a:lnTo>
                    <a:pt x="195033" y="452145"/>
                  </a:lnTo>
                  <a:lnTo>
                    <a:pt x="180276" y="455117"/>
                  </a:lnTo>
                  <a:lnTo>
                    <a:pt x="168224" y="463245"/>
                  </a:lnTo>
                  <a:lnTo>
                    <a:pt x="160096" y="475297"/>
                  </a:lnTo>
                  <a:lnTo>
                    <a:pt x="157111" y="490054"/>
                  </a:lnTo>
                  <a:lnTo>
                    <a:pt x="160096" y="504825"/>
                  </a:lnTo>
                  <a:lnTo>
                    <a:pt x="168224" y="516864"/>
                  </a:lnTo>
                  <a:lnTo>
                    <a:pt x="180276" y="524992"/>
                  </a:lnTo>
                  <a:lnTo>
                    <a:pt x="195033" y="527977"/>
                  </a:lnTo>
                  <a:lnTo>
                    <a:pt x="209804" y="524992"/>
                  </a:lnTo>
                  <a:lnTo>
                    <a:pt x="221856" y="516864"/>
                  </a:lnTo>
                  <a:lnTo>
                    <a:pt x="229971" y="504825"/>
                  </a:lnTo>
                  <a:lnTo>
                    <a:pt x="232956" y="490054"/>
                  </a:lnTo>
                  <a:close/>
                </a:path>
                <a:path w="18206720" h="8150225">
                  <a:moveTo>
                    <a:pt x="232956" y="263982"/>
                  </a:moveTo>
                  <a:lnTo>
                    <a:pt x="229971" y="249224"/>
                  </a:lnTo>
                  <a:lnTo>
                    <a:pt x="221856" y="237172"/>
                  </a:lnTo>
                  <a:lnTo>
                    <a:pt x="209804" y="229044"/>
                  </a:lnTo>
                  <a:lnTo>
                    <a:pt x="195033" y="226072"/>
                  </a:lnTo>
                  <a:lnTo>
                    <a:pt x="180276" y="229044"/>
                  </a:lnTo>
                  <a:lnTo>
                    <a:pt x="168224" y="237172"/>
                  </a:lnTo>
                  <a:lnTo>
                    <a:pt x="160096" y="249224"/>
                  </a:lnTo>
                  <a:lnTo>
                    <a:pt x="157111" y="263982"/>
                  </a:lnTo>
                  <a:lnTo>
                    <a:pt x="160096" y="278752"/>
                  </a:lnTo>
                  <a:lnTo>
                    <a:pt x="168224" y="290817"/>
                  </a:lnTo>
                  <a:lnTo>
                    <a:pt x="180276" y="298958"/>
                  </a:lnTo>
                  <a:lnTo>
                    <a:pt x="195033" y="301955"/>
                  </a:lnTo>
                  <a:lnTo>
                    <a:pt x="209804" y="298958"/>
                  </a:lnTo>
                  <a:lnTo>
                    <a:pt x="221856" y="290817"/>
                  </a:lnTo>
                  <a:lnTo>
                    <a:pt x="229971" y="278752"/>
                  </a:lnTo>
                  <a:lnTo>
                    <a:pt x="232956" y="263982"/>
                  </a:lnTo>
                  <a:close/>
                </a:path>
                <a:path w="18206720" h="8150225">
                  <a:moveTo>
                    <a:pt x="232956" y="37909"/>
                  </a:moveTo>
                  <a:lnTo>
                    <a:pt x="229971" y="23152"/>
                  </a:lnTo>
                  <a:lnTo>
                    <a:pt x="221856" y="11099"/>
                  </a:lnTo>
                  <a:lnTo>
                    <a:pt x="209804" y="2971"/>
                  </a:lnTo>
                  <a:lnTo>
                    <a:pt x="195033" y="0"/>
                  </a:lnTo>
                  <a:lnTo>
                    <a:pt x="180276" y="2984"/>
                  </a:lnTo>
                  <a:lnTo>
                    <a:pt x="168224" y="11112"/>
                  </a:lnTo>
                  <a:lnTo>
                    <a:pt x="160096" y="23164"/>
                  </a:lnTo>
                  <a:lnTo>
                    <a:pt x="157111" y="37909"/>
                  </a:lnTo>
                  <a:lnTo>
                    <a:pt x="160096" y="52679"/>
                  </a:lnTo>
                  <a:lnTo>
                    <a:pt x="168224" y="64744"/>
                  </a:lnTo>
                  <a:lnTo>
                    <a:pt x="180276" y="72885"/>
                  </a:lnTo>
                  <a:lnTo>
                    <a:pt x="195033" y="75882"/>
                  </a:lnTo>
                  <a:lnTo>
                    <a:pt x="209804" y="72885"/>
                  </a:lnTo>
                  <a:lnTo>
                    <a:pt x="221856" y="64744"/>
                  </a:lnTo>
                  <a:lnTo>
                    <a:pt x="229971" y="52679"/>
                  </a:lnTo>
                  <a:lnTo>
                    <a:pt x="232956" y="37909"/>
                  </a:lnTo>
                  <a:close/>
                </a:path>
                <a:path w="18206720" h="8150225">
                  <a:moveTo>
                    <a:pt x="459054" y="2528951"/>
                  </a:moveTo>
                  <a:lnTo>
                    <a:pt x="456069" y="2514181"/>
                  </a:lnTo>
                  <a:lnTo>
                    <a:pt x="447954" y="2502128"/>
                  </a:lnTo>
                  <a:lnTo>
                    <a:pt x="435902" y="2494000"/>
                  </a:lnTo>
                  <a:lnTo>
                    <a:pt x="421132" y="2491016"/>
                  </a:lnTo>
                  <a:lnTo>
                    <a:pt x="406361" y="2494000"/>
                  </a:lnTo>
                  <a:lnTo>
                    <a:pt x="394296" y="2502128"/>
                  </a:lnTo>
                  <a:lnTo>
                    <a:pt x="386156" y="2514181"/>
                  </a:lnTo>
                  <a:lnTo>
                    <a:pt x="383159" y="2528951"/>
                  </a:lnTo>
                  <a:lnTo>
                    <a:pt x="386156" y="2543708"/>
                  </a:lnTo>
                  <a:lnTo>
                    <a:pt x="394296" y="2555760"/>
                  </a:lnTo>
                  <a:lnTo>
                    <a:pt x="406361" y="2563888"/>
                  </a:lnTo>
                  <a:lnTo>
                    <a:pt x="421132" y="2566873"/>
                  </a:lnTo>
                  <a:lnTo>
                    <a:pt x="435902" y="2563888"/>
                  </a:lnTo>
                  <a:lnTo>
                    <a:pt x="447954" y="2555760"/>
                  </a:lnTo>
                  <a:lnTo>
                    <a:pt x="456069" y="2543708"/>
                  </a:lnTo>
                  <a:lnTo>
                    <a:pt x="459054" y="2528951"/>
                  </a:lnTo>
                  <a:close/>
                </a:path>
                <a:path w="18206720" h="8150225">
                  <a:moveTo>
                    <a:pt x="459054" y="2302878"/>
                  </a:moveTo>
                  <a:lnTo>
                    <a:pt x="456069" y="2288108"/>
                  </a:lnTo>
                  <a:lnTo>
                    <a:pt x="447954" y="2276056"/>
                  </a:lnTo>
                  <a:lnTo>
                    <a:pt x="435902" y="2267928"/>
                  </a:lnTo>
                  <a:lnTo>
                    <a:pt x="421132" y="2264943"/>
                  </a:lnTo>
                  <a:lnTo>
                    <a:pt x="406361" y="2267928"/>
                  </a:lnTo>
                  <a:lnTo>
                    <a:pt x="394296" y="2276056"/>
                  </a:lnTo>
                  <a:lnTo>
                    <a:pt x="386156" y="2288108"/>
                  </a:lnTo>
                  <a:lnTo>
                    <a:pt x="383159" y="2302878"/>
                  </a:lnTo>
                  <a:lnTo>
                    <a:pt x="386156" y="2317635"/>
                  </a:lnTo>
                  <a:lnTo>
                    <a:pt x="394296" y="2329700"/>
                  </a:lnTo>
                  <a:lnTo>
                    <a:pt x="406361" y="2337828"/>
                  </a:lnTo>
                  <a:lnTo>
                    <a:pt x="421132" y="2340813"/>
                  </a:lnTo>
                  <a:lnTo>
                    <a:pt x="435902" y="2337828"/>
                  </a:lnTo>
                  <a:lnTo>
                    <a:pt x="447954" y="2329700"/>
                  </a:lnTo>
                  <a:lnTo>
                    <a:pt x="456069" y="2317635"/>
                  </a:lnTo>
                  <a:lnTo>
                    <a:pt x="459054" y="2302878"/>
                  </a:lnTo>
                  <a:close/>
                </a:path>
                <a:path w="18206720" h="8150225">
                  <a:moveTo>
                    <a:pt x="459054" y="2076805"/>
                  </a:moveTo>
                  <a:lnTo>
                    <a:pt x="456069" y="2062048"/>
                  </a:lnTo>
                  <a:lnTo>
                    <a:pt x="447954" y="2049995"/>
                  </a:lnTo>
                  <a:lnTo>
                    <a:pt x="435902" y="2041867"/>
                  </a:lnTo>
                  <a:lnTo>
                    <a:pt x="421132" y="2038896"/>
                  </a:lnTo>
                  <a:lnTo>
                    <a:pt x="406361" y="2041867"/>
                  </a:lnTo>
                  <a:lnTo>
                    <a:pt x="394296" y="2049995"/>
                  </a:lnTo>
                  <a:lnTo>
                    <a:pt x="386156" y="2062048"/>
                  </a:lnTo>
                  <a:lnTo>
                    <a:pt x="383159" y="2076805"/>
                  </a:lnTo>
                  <a:lnTo>
                    <a:pt x="386156" y="2091575"/>
                  </a:lnTo>
                  <a:lnTo>
                    <a:pt x="394296" y="2103628"/>
                  </a:lnTo>
                  <a:lnTo>
                    <a:pt x="406361" y="2111756"/>
                  </a:lnTo>
                  <a:lnTo>
                    <a:pt x="421132" y="2114740"/>
                  </a:lnTo>
                  <a:lnTo>
                    <a:pt x="435902" y="2111756"/>
                  </a:lnTo>
                  <a:lnTo>
                    <a:pt x="447954" y="2103628"/>
                  </a:lnTo>
                  <a:lnTo>
                    <a:pt x="456069" y="2091575"/>
                  </a:lnTo>
                  <a:lnTo>
                    <a:pt x="459054" y="2076805"/>
                  </a:lnTo>
                  <a:close/>
                </a:path>
                <a:path w="18206720" h="8150225">
                  <a:moveTo>
                    <a:pt x="459054" y="1850732"/>
                  </a:moveTo>
                  <a:lnTo>
                    <a:pt x="456069" y="1835975"/>
                  </a:lnTo>
                  <a:lnTo>
                    <a:pt x="447954" y="1823923"/>
                  </a:lnTo>
                  <a:lnTo>
                    <a:pt x="435902" y="1815795"/>
                  </a:lnTo>
                  <a:lnTo>
                    <a:pt x="421132" y="1812823"/>
                  </a:lnTo>
                  <a:lnTo>
                    <a:pt x="406361" y="1815795"/>
                  </a:lnTo>
                  <a:lnTo>
                    <a:pt x="394296" y="1823923"/>
                  </a:lnTo>
                  <a:lnTo>
                    <a:pt x="386156" y="1835975"/>
                  </a:lnTo>
                  <a:lnTo>
                    <a:pt x="383159" y="1850732"/>
                  </a:lnTo>
                  <a:lnTo>
                    <a:pt x="386156" y="1865503"/>
                  </a:lnTo>
                  <a:lnTo>
                    <a:pt x="394296" y="1877568"/>
                  </a:lnTo>
                  <a:lnTo>
                    <a:pt x="406361" y="1885708"/>
                  </a:lnTo>
                  <a:lnTo>
                    <a:pt x="421132" y="1888693"/>
                  </a:lnTo>
                  <a:lnTo>
                    <a:pt x="435902" y="1885708"/>
                  </a:lnTo>
                  <a:lnTo>
                    <a:pt x="447954" y="1877568"/>
                  </a:lnTo>
                  <a:lnTo>
                    <a:pt x="456069" y="1865503"/>
                  </a:lnTo>
                  <a:lnTo>
                    <a:pt x="459054" y="1850732"/>
                  </a:lnTo>
                  <a:close/>
                </a:path>
                <a:path w="18206720" h="8150225">
                  <a:moveTo>
                    <a:pt x="459054" y="1624660"/>
                  </a:moveTo>
                  <a:lnTo>
                    <a:pt x="456069" y="1609902"/>
                  </a:lnTo>
                  <a:lnTo>
                    <a:pt x="447954" y="1597850"/>
                  </a:lnTo>
                  <a:lnTo>
                    <a:pt x="435902" y="1589722"/>
                  </a:lnTo>
                  <a:lnTo>
                    <a:pt x="421132" y="1586750"/>
                  </a:lnTo>
                  <a:lnTo>
                    <a:pt x="406361" y="1589722"/>
                  </a:lnTo>
                  <a:lnTo>
                    <a:pt x="394296" y="1597850"/>
                  </a:lnTo>
                  <a:lnTo>
                    <a:pt x="386156" y="1609902"/>
                  </a:lnTo>
                  <a:lnTo>
                    <a:pt x="383159" y="1624660"/>
                  </a:lnTo>
                  <a:lnTo>
                    <a:pt x="386156" y="1639430"/>
                  </a:lnTo>
                  <a:lnTo>
                    <a:pt x="394296" y="1651495"/>
                  </a:lnTo>
                  <a:lnTo>
                    <a:pt x="406361" y="1659636"/>
                  </a:lnTo>
                  <a:lnTo>
                    <a:pt x="421132" y="1662620"/>
                  </a:lnTo>
                  <a:lnTo>
                    <a:pt x="435902" y="1659636"/>
                  </a:lnTo>
                  <a:lnTo>
                    <a:pt x="447954" y="1651495"/>
                  </a:lnTo>
                  <a:lnTo>
                    <a:pt x="456069" y="1639430"/>
                  </a:lnTo>
                  <a:lnTo>
                    <a:pt x="459054" y="1624660"/>
                  </a:lnTo>
                  <a:close/>
                </a:path>
                <a:path w="18206720" h="8150225">
                  <a:moveTo>
                    <a:pt x="459054" y="1394345"/>
                  </a:moveTo>
                  <a:lnTo>
                    <a:pt x="456069" y="1379575"/>
                  </a:lnTo>
                  <a:lnTo>
                    <a:pt x="447954" y="1367510"/>
                  </a:lnTo>
                  <a:lnTo>
                    <a:pt x="435902" y="1359369"/>
                  </a:lnTo>
                  <a:lnTo>
                    <a:pt x="421132" y="1356385"/>
                  </a:lnTo>
                  <a:lnTo>
                    <a:pt x="406361" y="1359369"/>
                  </a:lnTo>
                  <a:lnTo>
                    <a:pt x="394296" y="1367510"/>
                  </a:lnTo>
                  <a:lnTo>
                    <a:pt x="386156" y="1379575"/>
                  </a:lnTo>
                  <a:lnTo>
                    <a:pt x="383159" y="1394345"/>
                  </a:lnTo>
                  <a:lnTo>
                    <a:pt x="386156" y="1409115"/>
                  </a:lnTo>
                  <a:lnTo>
                    <a:pt x="394296" y="1421155"/>
                  </a:lnTo>
                  <a:lnTo>
                    <a:pt x="406361" y="1429283"/>
                  </a:lnTo>
                  <a:lnTo>
                    <a:pt x="421132" y="1432255"/>
                  </a:lnTo>
                  <a:lnTo>
                    <a:pt x="435902" y="1429283"/>
                  </a:lnTo>
                  <a:lnTo>
                    <a:pt x="447954" y="1421155"/>
                  </a:lnTo>
                  <a:lnTo>
                    <a:pt x="456069" y="1409115"/>
                  </a:lnTo>
                  <a:lnTo>
                    <a:pt x="459054" y="1394345"/>
                  </a:lnTo>
                  <a:close/>
                </a:path>
                <a:path w="18206720" h="8150225">
                  <a:moveTo>
                    <a:pt x="459054" y="1168273"/>
                  </a:moveTo>
                  <a:lnTo>
                    <a:pt x="456069" y="1153515"/>
                  </a:lnTo>
                  <a:lnTo>
                    <a:pt x="447954" y="1141463"/>
                  </a:lnTo>
                  <a:lnTo>
                    <a:pt x="435902" y="1133335"/>
                  </a:lnTo>
                  <a:lnTo>
                    <a:pt x="421132" y="1130363"/>
                  </a:lnTo>
                  <a:lnTo>
                    <a:pt x="406361" y="1133335"/>
                  </a:lnTo>
                  <a:lnTo>
                    <a:pt x="394296" y="1141463"/>
                  </a:lnTo>
                  <a:lnTo>
                    <a:pt x="386156" y="1153515"/>
                  </a:lnTo>
                  <a:lnTo>
                    <a:pt x="383159" y="1168273"/>
                  </a:lnTo>
                  <a:lnTo>
                    <a:pt x="386156" y="1183043"/>
                  </a:lnTo>
                  <a:lnTo>
                    <a:pt x="394296" y="1195082"/>
                  </a:lnTo>
                  <a:lnTo>
                    <a:pt x="406361" y="1203210"/>
                  </a:lnTo>
                  <a:lnTo>
                    <a:pt x="421132" y="1206182"/>
                  </a:lnTo>
                  <a:lnTo>
                    <a:pt x="435902" y="1203210"/>
                  </a:lnTo>
                  <a:lnTo>
                    <a:pt x="447954" y="1195082"/>
                  </a:lnTo>
                  <a:lnTo>
                    <a:pt x="456069" y="1183043"/>
                  </a:lnTo>
                  <a:lnTo>
                    <a:pt x="459054" y="1168273"/>
                  </a:lnTo>
                  <a:close/>
                </a:path>
                <a:path w="18206720" h="8150225">
                  <a:moveTo>
                    <a:pt x="459054" y="942200"/>
                  </a:moveTo>
                  <a:lnTo>
                    <a:pt x="456069" y="927442"/>
                  </a:lnTo>
                  <a:lnTo>
                    <a:pt x="447954" y="915390"/>
                  </a:lnTo>
                  <a:lnTo>
                    <a:pt x="435902" y="907262"/>
                  </a:lnTo>
                  <a:lnTo>
                    <a:pt x="421132" y="904290"/>
                  </a:lnTo>
                  <a:lnTo>
                    <a:pt x="406361" y="907262"/>
                  </a:lnTo>
                  <a:lnTo>
                    <a:pt x="394296" y="915390"/>
                  </a:lnTo>
                  <a:lnTo>
                    <a:pt x="386156" y="927442"/>
                  </a:lnTo>
                  <a:lnTo>
                    <a:pt x="383159" y="942200"/>
                  </a:lnTo>
                  <a:lnTo>
                    <a:pt x="386156" y="956970"/>
                  </a:lnTo>
                  <a:lnTo>
                    <a:pt x="394296" y="969010"/>
                  </a:lnTo>
                  <a:lnTo>
                    <a:pt x="406361" y="977138"/>
                  </a:lnTo>
                  <a:lnTo>
                    <a:pt x="421132" y="980122"/>
                  </a:lnTo>
                  <a:lnTo>
                    <a:pt x="435902" y="977138"/>
                  </a:lnTo>
                  <a:lnTo>
                    <a:pt x="447954" y="969010"/>
                  </a:lnTo>
                  <a:lnTo>
                    <a:pt x="456069" y="956970"/>
                  </a:lnTo>
                  <a:lnTo>
                    <a:pt x="459054" y="942200"/>
                  </a:lnTo>
                  <a:close/>
                </a:path>
                <a:path w="18206720" h="8150225">
                  <a:moveTo>
                    <a:pt x="459054" y="716127"/>
                  </a:moveTo>
                  <a:lnTo>
                    <a:pt x="456069" y="701370"/>
                  </a:lnTo>
                  <a:lnTo>
                    <a:pt x="447954" y="689317"/>
                  </a:lnTo>
                  <a:lnTo>
                    <a:pt x="435902" y="681189"/>
                  </a:lnTo>
                  <a:lnTo>
                    <a:pt x="421132" y="678218"/>
                  </a:lnTo>
                  <a:lnTo>
                    <a:pt x="406361" y="681189"/>
                  </a:lnTo>
                  <a:lnTo>
                    <a:pt x="394296" y="689317"/>
                  </a:lnTo>
                  <a:lnTo>
                    <a:pt x="386156" y="701370"/>
                  </a:lnTo>
                  <a:lnTo>
                    <a:pt x="383159" y="716127"/>
                  </a:lnTo>
                  <a:lnTo>
                    <a:pt x="386156" y="730897"/>
                  </a:lnTo>
                  <a:lnTo>
                    <a:pt x="394296" y="742937"/>
                  </a:lnTo>
                  <a:lnTo>
                    <a:pt x="406361" y="751065"/>
                  </a:lnTo>
                  <a:lnTo>
                    <a:pt x="421132" y="754049"/>
                  </a:lnTo>
                  <a:lnTo>
                    <a:pt x="435902" y="751065"/>
                  </a:lnTo>
                  <a:lnTo>
                    <a:pt x="447954" y="742937"/>
                  </a:lnTo>
                  <a:lnTo>
                    <a:pt x="456069" y="730897"/>
                  </a:lnTo>
                  <a:lnTo>
                    <a:pt x="459054" y="716127"/>
                  </a:lnTo>
                  <a:close/>
                </a:path>
                <a:path w="18206720" h="8150225">
                  <a:moveTo>
                    <a:pt x="459054" y="490054"/>
                  </a:moveTo>
                  <a:lnTo>
                    <a:pt x="456069" y="475297"/>
                  </a:lnTo>
                  <a:lnTo>
                    <a:pt x="447954" y="463245"/>
                  </a:lnTo>
                  <a:lnTo>
                    <a:pt x="435902" y="455117"/>
                  </a:lnTo>
                  <a:lnTo>
                    <a:pt x="421132" y="452145"/>
                  </a:lnTo>
                  <a:lnTo>
                    <a:pt x="406361" y="455117"/>
                  </a:lnTo>
                  <a:lnTo>
                    <a:pt x="394296" y="463245"/>
                  </a:lnTo>
                  <a:lnTo>
                    <a:pt x="386156" y="475297"/>
                  </a:lnTo>
                  <a:lnTo>
                    <a:pt x="383159" y="490054"/>
                  </a:lnTo>
                  <a:lnTo>
                    <a:pt x="386156" y="504825"/>
                  </a:lnTo>
                  <a:lnTo>
                    <a:pt x="394296" y="516864"/>
                  </a:lnTo>
                  <a:lnTo>
                    <a:pt x="406361" y="524992"/>
                  </a:lnTo>
                  <a:lnTo>
                    <a:pt x="421132" y="527977"/>
                  </a:lnTo>
                  <a:lnTo>
                    <a:pt x="435902" y="524992"/>
                  </a:lnTo>
                  <a:lnTo>
                    <a:pt x="447954" y="516864"/>
                  </a:lnTo>
                  <a:lnTo>
                    <a:pt x="456069" y="504825"/>
                  </a:lnTo>
                  <a:lnTo>
                    <a:pt x="459054" y="490054"/>
                  </a:lnTo>
                  <a:close/>
                </a:path>
                <a:path w="18206720" h="8150225">
                  <a:moveTo>
                    <a:pt x="459054" y="263982"/>
                  </a:moveTo>
                  <a:lnTo>
                    <a:pt x="456069" y="249224"/>
                  </a:lnTo>
                  <a:lnTo>
                    <a:pt x="447954" y="237172"/>
                  </a:lnTo>
                  <a:lnTo>
                    <a:pt x="435902" y="229044"/>
                  </a:lnTo>
                  <a:lnTo>
                    <a:pt x="421132" y="226072"/>
                  </a:lnTo>
                  <a:lnTo>
                    <a:pt x="406361" y="229044"/>
                  </a:lnTo>
                  <a:lnTo>
                    <a:pt x="394296" y="237172"/>
                  </a:lnTo>
                  <a:lnTo>
                    <a:pt x="386156" y="249224"/>
                  </a:lnTo>
                  <a:lnTo>
                    <a:pt x="383159" y="263982"/>
                  </a:lnTo>
                  <a:lnTo>
                    <a:pt x="386156" y="278752"/>
                  </a:lnTo>
                  <a:lnTo>
                    <a:pt x="394296" y="290817"/>
                  </a:lnTo>
                  <a:lnTo>
                    <a:pt x="406361" y="298958"/>
                  </a:lnTo>
                  <a:lnTo>
                    <a:pt x="421132" y="301955"/>
                  </a:lnTo>
                  <a:lnTo>
                    <a:pt x="435902" y="298958"/>
                  </a:lnTo>
                  <a:lnTo>
                    <a:pt x="447954" y="290817"/>
                  </a:lnTo>
                  <a:lnTo>
                    <a:pt x="456069" y="278752"/>
                  </a:lnTo>
                  <a:lnTo>
                    <a:pt x="459054" y="263982"/>
                  </a:lnTo>
                  <a:close/>
                </a:path>
                <a:path w="18206720" h="8150225">
                  <a:moveTo>
                    <a:pt x="459054" y="37909"/>
                  </a:moveTo>
                  <a:lnTo>
                    <a:pt x="456069" y="23152"/>
                  </a:lnTo>
                  <a:lnTo>
                    <a:pt x="447954" y="11099"/>
                  </a:lnTo>
                  <a:lnTo>
                    <a:pt x="435902" y="2971"/>
                  </a:lnTo>
                  <a:lnTo>
                    <a:pt x="421132" y="0"/>
                  </a:lnTo>
                  <a:lnTo>
                    <a:pt x="406361" y="2984"/>
                  </a:lnTo>
                  <a:lnTo>
                    <a:pt x="394296" y="11112"/>
                  </a:lnTo>
                  <a:lnTo>
                    <a:pt x="386156" y="23164"/>
                  </a:lnTo>
                  <a:lnTo>
                    <a:pt x="383159" y="37909"/>
                  </a:lnTo>
                  <a:lnTo>
                    <a:pt x="386156" y="52679"/>
                  </a:lnTo>
                  <a:lnTo>
                    <a:pt x="394296" y="64757"/>
                  </a:lnTo>
                  <a:lnTo>
                    <a:pt x="406361" y="72885"/>
                  </a:lnTo>
                  <a:lnTo>
                    <a:pt x="421132" y="75882"/>
                  </a:lnTo>
                  <a:lnTo>
                    <a:pt x="435902" y="72885"/>
                  </a:lnTo>
                  <a:lnTo>
                    <a:pt x="447954" y="64757"/>
                  </a:lnTo>
                  <a:lnTo>
                    <a:pt x="456069" y="52679"/>
                  </a:lnTo>
                  <a:lnTo>
                    <a:pt x="459054" y="37909"/>
                  </a:lnTo>
                  <a:close/>
                </a:path>
                <a:path w="18206720" h="8150225">
                  <a:moveTo>
                    <a:pt x="685152" y="2528951"/>
                  </a:moveTo>
                  <a:lnTo>
                    <a:pt x="682167" y="2514181"/>
                  </a:lnTo>
                  <a:lnTo>
                    <a:pt x="674052" y="2502128"/>
                  </a:lnTo>
                  <a:lnTo>
                    <a:pt x="662000" y="2494000"/>
                  </a:lnTo>
                  <a:lnTo>
                    <a:pt x="647230" y="2491016"/>
                  </a:lnTo>
                  <a:lnTo>
                    <a:pt x="632460" y="2494000"/>
                  </a:lnTo>
                  <a:lnTo>
                    <a:pt x="620382" y="2502128"/>
                  </a:lnTo>
                  <a:lnTo>
                    <a:pt x="612241" y="2514181"/>
                  </a:lnTo>
                  <a:lnTo>
                    <a:pt x="609257" y="2528951"/>
                  </a:lnTo>
                  <a:lnTo>
                    <a:pt x="612241" y="2543708"/>
                  </a:lnTo>
                  <a:lnTo>
                    <a:pt x="620382" y="2555760"/>
                  </a:lnTo>
                  <a:lnTo>
                    <a:pt x="632460" y="2563888"/>
                  </a:lnTo>
                  <a:lnTo>
                    <a:pt x="647230" y="2566873"/>
                  </a:lnTo>
                  <a:lnTo>
                    <a:pt x="662000" y="2563888"/>
                  </a:lnTo>
                  <a:lnTo>
                    <a:pt x="674052" y="2555760"/>
                  </a:lnTo>
                  <a:lnTo>
                    <a:pt x="682167" y="2543708"/>
                  </a:lnTo>
                  <a:lnTo>
                    <a:pt x="685152" y="2528951"/>
                  </a:lnTo>
                  <a:close/>
                </a:path>
                <a:path w="18206720" h="8150225">
                  <a:moveTo>
                    <a:pt x="685152" y="2302878"/>
                  </a:moveTo>
                  <a:lnTo>
                    <a:pt x="682167" y="2288108"/>
                  </a:lnTo>
                  <a:lnTo>
                    <a:pt x="674052" y="2276056"/>
                  </a:lnTo>
                  <a:lnTo>
                    <a:pt x="662000" y="2267928"/>
                  </a:lnTo>
                  <a:lnTo>
                    <a:pt x="647230" y="2264943"/>
                  </a:lnTo>
                  <a:lnTo>
                    <a:pt x="632460" y="2267928"/>
                  </a:lnTo>
                  <a:lnTo>
                    <a:pt x="620382" y="2276056"/>
                  </a:lnTo>
                  <a:lnTo>
                    <a:pt x="612241" y="2288108"/>
                  </a:lnTo>
                  <a:lnTo>
                    <a:pt x="609257" y="2302878"/>
                  </a:lnTo>
                  <a:lnTo>
                    <a:pt x="612241" y="2317635"/>
                  </a:lnTo>
                  <a:lnTo>
                    <a:pt x="620382" y="2329700"/>
                  </a:lnTo>
                  <a:lnTo>
                    <a:pt x="632460" y="2337828"/>
                  </a:lnTo>
                  <a:lnTo>
                    <a:pt x="647230" y="2340813"/>
                  </a:lnTo>
                  <a:lnTo>
                    <a:pt x="662000" y="2337828"/>
                  </a:lnTo>
                  <a:lnTo>
                    <a:pt x="674052" y="2329700"/>
                  </a:lnTo>
                  <a:lnTo>
                    <a:pt x="682167" y="2317635"/>
                  </a:lnTo>
                  <a:lnTo>
                    <a:pt x="685152" y="2302878"/>
                  </a:lnTo>
                  <a:close/>
                </a:path>
                <a:path w="18206720" h="8150225">
                  <a:moveTo>
                    <a:pt x="685152" y="2076805"/>
                  </a:moveTo>
                  <a:lnTo>
                    <a:pt x="682167" y="2062048"/>
                  </a:lnTo>
                  <a:lnTo>
                    <a:pt x="674052" y="2049995"/>
                  </a:lnTo>
                  <a:lnTo>
                    <a:pt x="662000" y="2041867"/>
                  </a:lnTo>
                  <a:lnTo>
                    <a:pt x="647230" y="2038896"/>
                  </a:lnTo>
                  <a:lnTo>
                    <a:pt x="632460" y="2041867"/>
                  </a:lnTo>
                  <a:lnTo>
                    <a:pt x="620382" y="2049995"/>
                  </a:lnTo>
                  <a:lnTo>
                    <a:pt x="612241" y="2062048"/>
                  </a:lnTo>
                  <a:lnTo>
                    <a:pt x="609257" y="2076805"/>
                  </a:lnTo>
                  <a:lnTo>
                    <a:pt x="612241" y="2091575"/>
                  </a:lnTo>
                  <a:lnTo>
                    <a:pt x="620382" y="2103628"/>
                  </a:lnTo>
                  <a:lnTo>
                    <a:pt x="632460" y="2111756"/>
                  </a:lnTo>
                  <a:lnTo>
                    <a:pt x="647230" y="2114740"/>
                  </a:lnTo>
                  <a:lnTo>
                    <a:pt x="662000" y="2111756"/>
                  </a:lnTo>
                  <a:lnTo>
                    <a:pt x="674052" y="2103628"/>
                  </a:lnTo>
                  <a:lnTo>
                    <a:pt x="682167" y="2091575"/>
                  </a:lnTo>
                  <a:lnTo>
                    <a:pt x="685152" y="2076805"/>
                  </a:lnTo>
                  <a:close/>
                </a:path>
                <a:path w="18206720" h="8150225">
                  <a:moveTo>
                    <a:pt x="685152" y="1850732"/>
                  </a:moveTo>
                  <a:lnTo>
                    <a:pt x="682167" y="1835975"/>
                  </a:lnTo>
                  <a:lnTo>
                    <a:pt x="674052" y="1823923"/>
                  </a:lnTo>
                  <a:lnTo>
                    <a:pt x="662000" y="1815795"/>
                  </a:lnTo>
                  <a:lnTo>
                    <a:pt x="647230" y="1812823"/>
                  </a:lnTo>
                  <a:lnTo>
                    <a:pt x="632460" y="1815795"/>
                  </a:lnTo>
                  <a:lnTo>
                    <a:pt x="620382" y="1823923"/>
                  </a:lnTo>
                  <a:lnTo>
                    <a:pt x="612241" y="1835975"/>
                  </a:lnTo>
                  <a:lnTo>
                    <a:pt x="609257" y="1850732"/>
                  </a:lnTo>
                  <a:lnTo>
                    <a:pt x="612241" y="1865503"/>
                  </a:lnTo>
                  <a:lnTo>
                    <a:pt x="620382" y="1877568"/>
                  </a:lnTo>
                  <a:lnTo>
                    <a:pt x="632460" y="1885708"/>
                  </a:lnTo>
                  <a:lnTo>
                    <a:pt x="647230" y="1888693"/>
                  </a:lnTo>
                  <a:lnTo>
                    <a:pt x="662000" y="1885708"/>
                  </a:lnTo>
                  <a:lnTo>
                    <a:pt x="674052" y="1877568"/>
                  </a:lnTo>
                  <a:lnTo>
                    <a:pt x="682167" y="1865503"/>
                  </a:lnTo>
                  <a:lnTo>
                    <a:pt x="685152" y="1850732"/>
                  </a:lnTo>
                  <a:close/>
                </a:path>
                <a:path w="18206720" h="8150225">
                  <a:moveTo>
                    <a:pt x="685152" y="1624660"/>
                  </a:moveTo>
                  <a:lnTo>
                    <a:pt x="682167" y="1609902"/>
                  </a:lnTo>
                  <a:lnTo>
                    <a:pt x="674052" y="1597850"/>
                  </a:lnTo>
                  <a:lnTo>
                    <a:pt x="662000" y="1589722"/>
                  </a:lnTo>
                  <a:lnTo>
                    <a:pt x="647230" y="1586750"/>
                  </a:lnTo>
                  <a:lnTo>
                    <a:pt x="632460" y="1589722"/>
                  </a:lnTo>
                  <a:lnTo>
                    <a:pt x="620382" y="1597850"/>
                  </a:lnTo>
                  <a:lnTo>
                    <a:pt x="612241" y="1609902"/>
                  </a:lnTo>
                  <a:lnTo>
                    <a:pt x="609257" y="1624660"/>
                  </a:lnTo>
                  <a:lnTo>
                    <a:pt x="612241" y="1639430"/>
                  </a:lnTo>
                  <a:lnTo>
                    <a:pt x="620382" y="1651495"/>
                  </a:lnTo>
                  <a:lnTo>
                    <a:pt x="632460" y="1659636"/>
                  </a:lnTo>
                  <a:lnTo>
                    <a:pt x="647230" y="1662620"/>
                  </a:lnTo>
                  <a:lnTo>
                    <a:pt x="662000" y="1659636"/>
                  </a:lnTo>
                  <a:lnTo>
                    <a:pt x="674052" y="1651495"/>
                  </a:lnTo>
                  <a:lnTo>
                    <a:pt x="682167" y="1639430"/>
                  </a:lnTo>
                  <a:lnTo>
                    <a:pt x="685152" y="1624660"/>
                  </a:lnTo>
                  <a:close/>
                </a:path>
                <a:path w="18206720" h="8150225">
                  <a:moveTo>
                    <a:pt x="685152" y="1394345"/>
                  </a:moveTo>
                  <a:lnTo>
                    <a:pt x="682167" y="1379575"/>
                  </a:lnTo>
                  <a:lnTo>
                    <a:pt x="674052" y="1367510"/>
                  </a:lnTo>
                  <a:lnTo>
                    <a:pt x="662000" y="1359369"/>
                  </a:lnTo>
                  <a:lnTo>
                    <a:pt x="647230" y="1356385"/>
                  </a:lnTo>
                  <a:lnTo>
                    <a:pt x="632460" y="1359369"/>
                  </a:lnTo>
                  <a:lnTo>
                    <a:pt x="620382" y="1367510"/>
                  </a:lnTo>
                  <a:lnTo>
                    <a:pt x="612241" y="1379575"/>
                  </a:lnTo>
                  <a:lnTo>
                    <a:pt x="609257" y="1394345"/>
                  </a:lnTo>
                  <a:lnTo>
                    <a:pt x="612241" y="1409115"/>
                  </a:lnTo>
                  <a:lnTo>
                    <a:pt x="620382" y="1421155"/>
                  </a:lnTo>
                  <a:lnTo>
                    <a:pt x="632460" y="1429283"/>
                  </a:lnTo>
                  <a:lnTo>
                    <a:pt x="647230" y="1432255"/>
                  </a:lnTo>
                  <a:lnTo>
                    <a:pt x="662000" y="1429283"/>
                  </a:lnTo>
                  <a:lnTo>
                    <a:pt x="674052" y="1421155"/>
                  </a:lnTo>
                  <a:lnTo>
                    <a:pt x="682167" y="1409115"/>
                  </a:lnTo>
                  <a:lnTo>
                    <a:pt x="685152" y="1394345"/>
                  </a:lnTo>
                  <a:close/>
                </a:path>
                <a:path w="18206720" h="8150225">
                  <a:moveTo>
                    <a:pt x="685152" y="1168273"/>
                  </a:moveTo>
                  <a:lnTo>
                    <a:pt x="682167" y="1153515"/>
                  </a:lnTo>
                  <a:lnTo>
                    <a:pt x="674052" y="1141463"/>
                  </a:lnTo>
                  <a:lnTo>
                    <a:pt x="662000" y="1133335"/>
                  </a:lnTo>
                  <a:lnTo>
                    <a:pt x="647230" y="1130363"/>
                  </a:lnTo>
                  <a:lnTo>
                    <a:pt x="632460" y="1133335"/>
                  </a:lnTo>
                  <a:lnTo>
                    <a:pt x="620382" y="1141463"/>
                  </a:lnTo>
                  <a:lnTo>
                    <a:pt x="612241" y="1153515"/>
                  </a:lnTo>
                  <a:lnTo>
                    <a:pt x="609257" y="1168273"/>
                  </a:lnTo>
                  <a:lnTo>
                    <a:pt x="612241" y="1183043"/>
                  </a:lnTo>
                  <a:lnTo>
                    <a:pt x="620382" y="1195082"/>
                  </a:lnTo>
                  <a:lnTo>
                    <a:pt x="632460" y="1203210"/>
                  </a:lnTo>
                  <a:lnTo>
                    <a:pt x="647230" y="1206182"/>
                  </a:lnTo>
                  <a:lnTo>
                    <a:pt x="662000" y="1203210"/>
                  </a:lnTo>
                  <a:lnTo>
                    <a:pt x="674052" y="1195082"/>
                  </a:lnTo>
                  <a:lnTo>
                    <a:pt x="682167" y="1183043"/>
                  </a:lnTo>
                  <a:lnTo>
                    <a:pt x="685152" y="1168273"/>
                  </a:lnTo>
                  <a:close/>
                </a:path>
                <a:path w="18206720" h="8150225">
                  <a:moveTo>
                    <a:pt x="685152" y="942200"/>
                  </a:moveTo>
                  <a:lnTo>
                    <a:pt x="682167" y="927442"/>
                  </a:lnTo>
                  <a:lnTo>
                    <a:pt x="674052" y="915390"/>
                  </a:lnTo>
                  <a:lnTo>
                    <a:pt x="662000" y="907262"/>
                  </a:lnTo>
                  <a:lnTo>
                    <a:pt x="647230" y="904290"/>
                  </a:lnTo>
                  <a:lnTo>
                    <a:pt x="632460" y="907262"/>
                  </a:lnTo>
                  <a:lnTo>
                    <a:pt x="620382" y="915390"/>
                  </a:lnTo>
                  <a:lnTo>
                    <a:pt x="612241" y="927442"/>
                  </a:lnTo>
                  <a:lnTo>
                    <a:pt x="609257" y="942200"/>
                  </a:lnTo>
                  <a:lnTo>
                    <a:pt x="612241" y="956970"/>
                  </a:lnTo>
                  <a:lnTo>
                    <a:pt x="620382" y="969010"/>
                  </a:lnTo>
                  <a:lnTo>
                    <a:pt x="632460" y="977138"/>
                  </a:lnTo>
                  <a:lnTo>
                    <a:pt x="647230" y="980122"/>
                  </a:lnTo>
                  <a:lnTo>
                    <a:pt x="662000" y="977138"/>
                  </a:lnTo>
                  <a:lnTo>
                    <a:pt x="674052" y="969010"/>
                  </a:lnTo>
                  <a:lnTo>
                    <a:pt x="682167" y="956970"/>
                  </a:lnTo>
                  <a:lnTo>
                    <a:pt x="685152" y="942200"/>
                  </a:lnTo>
                  <a:close/>
                </a:path>
                <a:path w="18206720" h="8150225">
                  <a:moveTo>
                    <a:pt x="685152" y="716127"/>
                  </a:moveTo>
                  <a:lnTo>
                    <a:pt x="682167" y="701370"/>
                  </a:lnTo>
                  <a:lnTo>
                    <a:pt x="674052" y="689317"/>
                  </a:lnTo>
                  <a:lnTo>
                    <a:pt x="662000" y="681189"/>
                  </a:lnTo>
                  <a:lnTo>
                    <a:pt x="647230" y="678218"/>
                  </a:lnTo>
                  <a:lnTo>
                    <a:pt x="632460" y="681189"/>
                  </a:lnTo>
                  <a:lnTo>
                    <a:pt x="620382" y="689317"/>
                  </a:lnTo>
                  <a:lnTo>
                    <a:pt x="612241" y="701370"/>
                  </a:lnTo>
                  <a:lnTo>
                    <a:pt x="609257" y="716127"/>
                  </a:lnTo>
                  <a:lnTo>
                    <a:pt x="612241" y="730897"/>
                  </a:lnTo>
                  <a:lnTo>
                    <a:pt x="620382" y="742937"/>
                  </a:lnTo>
                  <a:lnTo>
                    <a:pt x="632460" y="751065"/>
                  </a:lnTo>
                  <a:lnTo>
                    <a:pt x="647230" y="754049"/>
                  </a:lnTo>
                  <a:lnTo>
                    <a:pt x="662000" y="751065"/>
                  </a:lnTo>
                  <a:lnTo>
                    <a:pt x="674052" y="742937"/>
                  </a:lnTo>
                  <a:lnTo>
                    <a:pt x="682167" y="730897"/>
                  </a:lnTo>
                  <a:lnTo>
                    <a:pt x="685152" y="716127"/>
                  </a:lnTo>
                  <a:close/>
                </a:path>
                <a:path w="18206720" h="8150225">
                  <a:moveTo>
                    <a:pt x="685152" y="490054"/>
                  </a:moveTo>
                  <a:lnTo>
                    <a:pt x="682167" y="475297"/>
                  </a:lnTo>
                  <a:lnTo>
                    <a:pt x="674052" y="463245"/>
                  </a:lnTo>
                  <a:lnTo>
                    <a:pt x="662000" y="455117"/>
                  </a:lnTo>
                  <a:lnTo>
                    <a:pt x="647230" y="452145"/>
                  </a:lnTo>
                  <a:lnTo>
                    <a:pt x="632460" y="455117"/>
                  </a:lnTo>
                  <a:lnTo>
                    <a:pt x="620382" y="463245"/>
                  </a:lnTo>
                  <a:lnTo>
                    <a:pt x="612241" y="475297"/>
                  </a:lnTo>
                  <a:lnTo>
                    <a:pt x="609257" y="490054"/>
                  </a:lnTo>
                  <a:lnTo>
                    <a:pt x="612241" y="504825"/>
                  </a:lnTo>
                  <a:lnTo>
                    <a:pt x="620382" y="516864"/>
                  </a:lnTo>
                  <a:lnTo>
                    <a:pt x="632460" y="524992"/>
                  </a:lnTo>
                  <a:lnTo>
                    <a:pt x="647230" y="527977"/>
                  </a:lnTo>
                  <a:lnTo>
                    <a:pt x="662000" y="524992"/>
                  </a:lnTo>
                  <a:lnTo>
                    <a:pt x="674052" y="516864"/>
                  </a:lnTo>
                  <a:lnTo>
                    <a:pt x="682167" y="504825"/>
                  </a:lnTo>
                  <a:lnTo>
                    <a:pt x="685152" y="490054"/>
                  </a:lnTo>
                  <a:close/>
                </a:path>
                <a:path w="18206720" h="8150225">
                  <a:moveTo>
                    <a:pt x="685152" y="263982"/>
                  </a:moveTo>
                  <a:lnTo>
                    <a:pt x="682167" y="249224"/>
                  </a:lnTo>
                  <a:lnTo>
                    <a:pt x="674052" y="237172"/>
                  </a:lnTo>
                  <a:lnTo>
                    <a:pt x="662000" y="229044"/>
                  </a:lnTo>
                  <a:lnTo>
                    <a:pt x="647230" y="226072"/>
                  </a:lnTo>
                  <a:lnTo>
                    <a:pt x="632460" y="229044"/>
                  </a:lnTo>
                  <a:lnTo>
                    <a:pt x="620382" y="237172"/>
                  </a:lnTo>
                  <a:lnTo>
                    <a:pt x="612241" y="249224"/>
                  </a:lnTo>
                  <a:lnTo>
                    <a:pt x="609257" y="263982"/>
                  </a:lnTo>
                  <a:lnTo>
                    <a:pt x="612241" y="278752"/>
                  </a:lnTo>
                  <a:lnTo>
                    <a:pt x="620382" y="290817"/>
                  </a:lnTo>
                  <a:lnTo>
                    <a:pt x="632460" y="298958"/>
                  </a:lnTo>
                  <a:lnTo>
                    <a:pt x="647230" y="301955"/>
                  </a:lnTo>
                  <a:lnTo>
                    <a:pt x="662000" y="298958"/>
                  </a:lnTo>
                  <a:lnTo>
                    <a:pt x="674052" y="290817"/>
                  </a:lnTo>
                  <a:lnTo>
                    <a:pt x="682167" y="278752"/>
                  </a:lnTo>
                  <a:lnTo>
                    <a:pt x="685152" y="263982"/>
                  </a:lnTo>
                  <a:close/>
                </a:path>
                <a:path w="18206720" h="8150225">
                  <a:moveTo>
                    <a:pt x="685152" y="37909"/>
                  </a:moveTo>
                  <a:lnTo>
                    <a:pt x="682167" y="23152"/>
                  </a:lnTo>
                  <a:lnTo>
                    <a:pt x="674052" y="11099"/>
                  </a:lnTo>
                  <a:lnTo>
                    <a:pt x="662000" y="2971"/>
                  </a:lnTo>
                  <a:lnTo>
                    <a:pt x="647230" y="0"/>
                  </a:lnTo>
                  <a:lnTo>
                    <a:pt x="632460" y="2984"/>
                  </a:lnTo>
                  <a:lnTo>
                    <a:pt x="620382" y="11112"/>
                  </a:lnTo>
                  <a:lnTo>
                    <a:pt x="612241" y="23164"/>
                  </a:lnTo>
                  <a:lnTo>
                    <a:pt x="609257" y="37909"/>
                  </a:lnTo>
                  <a:lnTo>
                    <a:pt x="612241" y="52679"/>
                  </a:lnTo>
                  <a:lnTo>
                    <a:pt x="620382" y="64757"/>
                  </a:lnTo>
                  <a:lnTo>
                    <a:pt x="632460" y="72885"/>
                  </a:lnTo>
                  <a:lnTo>
                    <a:pt x="647230" y="75882"/>
                  </a:lnTo>
                  <a:lnTo>
                    <a:pt x="662000" y="72885"/>
                  </a:lnTo>
                  <a:lnTo>
                    <a:pt x="674052" y="64757"/>
                  </a:lnTo>
                  <a:lnTo>
                    <a:pt x="682167" y="52679"/>
                  </a:lnTo>
                  <a:lnTo>
                    <a:pt x="685152" y="37909"/>
                  </a:lnTo>
                  <a:close/>
                </a:path>
                <a:path w="18206720" h="8150225">
                  <a:moveTo>
                    <a:pt x="17532998" y="8111668"/>
                  </a:moveTo>
                  <a:lnTo>
                    <a:pt x="17530014" y="8096910"/>
                  </a:lnTo>
                  <a:lnTo>
                    <a:pt x="17521886" y="8084858"/>
                  </a:lnTo>
                  <a:lnTo>
                    <a:pt x="17509833" y="8076730"/>
                  </a:lnTo>
                  <a:lnTo>
                    <a:pt x="17495063" y="8073745"/>
                  </a:lnTo>
                  <a:lnTo>
                    <a:pt x="17480306" y="8076730"/>
                  </a:lnTo>
                  <a:lnTo>
                    <a:pt x="17468241" y="8084858"/>
                  </a:lnTo>
                  <a:lnTo>
                    <a:pt x="17460113" y="8096910"/>
                  </a:lnTo>
                  <a:lnTo>
                    <a:pt x="17457128" y="8111668"/>
                  </a:lnTo>
                  <a:lnTo>
                    <a:pt x="17460113" y="8126438"/>
                  </a:lnTo>
                  <a:lnTo>
                    <a:pt x="17468241" y="8138490"/>
                  </a:lnTo>
                  <a:lnTo>
                    <a:pt x="17480306" y="8146618"/>
                  </a:lnTo>
                  <a:lnTo>
                    <a:pt x="17495063" y="8149603"/>
                  </a:lnTo>
                  <a:lnTo>
                    <a:pt x="17509833" y="8146618"/>
                  </a:lnTo>
                  <a:lnTo>
                    <a:pt x="17521886" y="8138490"/>
                  </a:lnTo>
                  <a:lnTo>
                    <a:pt x="17530014" y="8126438"/>
                  </a:lnTo>
                  <a:lnTo>
                    <a:pt x="17532998" y="8111668"/>
                  </a:lnTo>
                  <a:close/>
                </a:path>
                <a:path w="18206720" h="8150225">
                  <a:moveTo>
                    <a:pt x="17532998" y="7885608"/>
                  </a:moveTo>
                  <a:lnTo>
                    <a:pt x="17530014" y="7870838"/>
                  </a:lnTo>
                  <a:lnTo>
                    <a:pt x="17521886" y="7858785"/>
                  </a:lnTo>
                  <a:lnTo>
                    <a:pt x="17509833" y="7850657"/>
                  </a:lnTo>
                  <a:lnTo>
                    <a:pt x="17495063" y="7847673"/>
                  </a:lnTo>
                  <a:lnTo>
                    <a:pt x="17480306" y="7850657"/>
                  </a:lnTo>
                  <a:lnTo>
                    <a:pt x="17468241" y="7858785"/>
                  </a:lnTo>
                  <a:lnTo>
                    <a:pt x="17460113" y="7870838"/>
                  </a:lnTo>
                  <a:lnTo>
                    <a:pt x="17457128" y="7885608"/>
                  </a:lnTo>
                  <a:lnTo>
                    <a:pt x="17460113" y="7900365"/>
                  </a:lnTo>
                  <a:lnTo>
                    <a:pt x="17468241" y="7912430"/>
                  </a:lnTo>
                  <a:lnTo>
                    <a:pt x="17480306" y="7920558"/>
                  </a:lnTo>
                  <a:lnTo>
                    <a:pt x="17495063" y="7923530"/>
                  </a:lnTo>
                  <a:lnTo>
                    <a:pt x="17509833" y="7920558"/>
                  </a:lnTo>
                  <a:lnTo>
                    <a:pt x="17521886" y="7912430"/>
                  </a:lnTo>
                  <a:lnTo>
                    <a:pt x="17530014" y="7900365"/>
                  </a:lnTo>
                  <a:lnTo>
                    <a:pt x="17532998" y="7885608"/>
                  </a:lnTo>
                  <a:close/>
                </a:path>
                <a:path w="18206720" h="8150225">
                  <a:moveTo>
                    <a:pt x="17532998" y="7659535"/>
                  </a:moveTo>
                  <a:lnTo>
                    <a:pt x="17530014" y="7644778"/>
                  </a:lnTo>
                  <a:lnTo>
                    <a:pt x="17521886" y="7632725"/>
                  </a:lnTo>
                  <a:lnTo>
                    <a:pt x="17509833" y="7624597"/>
                  </a:lnTo>
                  <a:lnTo>
                    <a:pt x="17495063" y="7621625"/>
                  </a:lnTo>
                  <a:lnTo>
                    <a:pt x="17480306" y="7624597"/>
                  </a:lnTo>
                  <a:lnTo>
                    <a:pt x="17468241" y="7632725"/>
                  </a:lnTo>
                  <a:lnTo>
                    <a:pt x="17460113" y="7644778"/>
                  </a:lnTo>
                  <a:lnTo>
                    <a:pt x="17457128" y="7659535"/>
                  </a:lnTo>
                  <a:lnTo>
                    <a:pt x="17460113" y="7674305"/>
                  </a:lnTo>
                  <a:lnTo>
                    <a:pt x="17468241" y="7686357"/>
                  </a:lnTo>
                  <a:lnTo>
                    <a:pt x="17480306" y="7694485"/>
                  </a:lnTo>
                  <a:lnTo>
                    <a:pt x="17495063" y="7697470"/>
                  </a:lnTo>
                  <a:lnTo>
                    <a:pt x="17509833" y="7694485"/>
                  </a:lnTo>
                  <a:lnTo>
                    <a:pt x="17521886" y="7686357"/>
                  </a:lnTo>
                  <a:lnTo>
                    <a:pt x="17530014" y="7674305"/>
                  </a:lnTo>
                  <a:lnTo>
                    <a:pt x="17532998" y="7659535"/>
                  </a:lnTo>
                  <a:close/>
                </a:path>
                <a:path w="18206720" h="8150225">
                  <a:moveTo>
                    <a:pt x="17532998" y="7433462"/>
                  </a:moveTo>
                  <a:lnTo>
                    <a:pt x="17530014" y="7418692"/>
                  </a:lnTo>
                  <a:lnTo>
                    <a:pt x="17521886" y="7406653"/>
                  </a:lnTo>
                  <a:lnTo>
                    <a:pt x="17509833" y="7398525"/>
                  </a:lnTo>
                  <a:lnTo>
                    <a:pt x="17495063" y="7395553"/>
                  </a:lnTo>
                  <a:lnTo>
                    <a:pt x="17480306" y="7398525"/>
                  </a:lnTo>
                  <a:lnTo>
                    <a:pt x="17468241" y="7406653"/>
                  </a:lnTo>
                  <a:lnTo>
                    <a:pt x="17460113" y="7418692"/>
                  </a:lnTo>
                  <a:lnTo>
                    <a:pt x="17457128" y="7433462"/>
                  </a:lnTo>
                  <a:lnTo>
                    <a:pt x="17460113" y="7448232"/>
                  </a:lnTo>
                  <a:lnTo>
                    <a:pt x="17468241" y="7460297"/>
                  </a:lnTo>
                  <a:lnTo>
                    <a:pt x="17480306" y="7468438"/>
                  </a:lnTo>
                  <a:lnTo>
                    <a:pt x="17495063" y="7471423"/>
                  </a:lnTo>
                  <a:lnTo>
                    <a:pt x="17509833" y="7468438"/>
                  </a:lnTo>
                  <a:lnTo>
                    <a:pt x="17521886" y="7460297"/>
                  </a:lnTo>
                  <a:lnTo>
                    <a:pt x="17530014" y="7448232"/>
                  </a:lnTo>
                  <a:lnTo>
                    <a:pt x="17532998" y="7433462"/>
                  </a:lnTo>
                  <a:close/>
                </a:path>
                <a:path w="18206720" h="8150225">
                  <a:moveTo>
                    <a:pt x="17532998" y="7207390"/>
                  </a:moveTo>
                  <a:lnTo>
                    <a:pt x="17530014" y="7192632"/>
                  </a:lnTo>
                  <a:lnTo>
                    <a:pt x="17521886" y="7180580"/>
                  </a:lnTo>
                  <a:lnTo>
                    <a:pt x="17509833" y="7172452"/>
                  </a:lnTo>
                  <a:lnTo>
                    <a:pt x="17495063" y="7169480"/>
                  </a:lnTo>
                  <a:lnTo>
                    <a:pt x="17480306" y="7172452"/>
                  </a:lnTo>
                  <a:lnTo>
                    <a:pt x="17468241" y="7180580"/>
                  </a:lnTo>
                  <a:lnTo>
                    <a:pt x="17460113" y="7192632"/>
                  </a:lnTo>
                  <a:lnTo>
                    <a:pt x="17457128" y="7207390"/>
                  </a:lnTo>
                  <a:lnTo>
                    <a:pt x="17460113" y="7222160"/>
                  </a:lnTo>
                  <a:lnTo>
                    <a:pt x="17468241" y="7234225"/>
                  </a:lnTo>
                  <a:lnTo>
                    <a:pt x="17480306" y="7242365"/>
                  </a:lnTo>
                  <a:lnTo>
                    <a:pt x="17495063" y="7245350"/>
                  </a:lnTo>
                  <a:lnTo>
                    <a:pt x="17509833" y="7242365"/>
                  </a:lnTo>
                  <a:lnTo>
                    <a:pt x="17521886" y="7234225"/>
                  </a:lnTo>
                  <a:lnTo>
                    <a:pt x="17530014" y="7222160"/>
                  </a:lnTo>
                  <a:lnTo>
                    <a:pt x="17532998" y="7207390"/>
                  </a:lnTo>
                  <a:close/>
                </a:path>
                <a:path w="18206720" h="8150225">
                  <a:moveTo>
                    <a:pt x="17532998" y="6977075"/>
                  </a:moveTo>
                  <a:lnTo>
                    <a:pt x="17530014" y="6962305"/>
                  </a:lnTo>
                  <a:lnTo>
                    <a:pt x="17521886" y="6950240"/>
                  </a:lnTo>
                  <a:lnTo>
                    <a:pt x="17509833" y="6942099"/>
                  </a:lnTo>
                  <a:lnTo>
                    <a:pt x="17495063" y="6939115"/>
                  </a:lnTo>
                  <a:lnTo>
                    <a:pt x="17480306" y="6942099"/>
                  </a:lnTo>
                  <a:lnTo>
                    <a:pt x="17468241" y="6950240"/>
                  </a:lnTo>
                  <a:lnTo>
                    <a:pt x="17460113" y="6962305"/>
                  </a:lnTo>
                  <a:lnTo>
                    <a:pt x="17457128" y="6977075"/>
                  </a:lnTo>
                  <a:lnTo>
                    <a:pt x="17460113" y="6991832"/>
                  </a:lnTo>
                  <a:lnTo>
                    <a:pt x="17468241" y="7003885"/>
                  </a:lnTo>
                  <a:lnTo>
                    <a:pt x="17480306" y="7012013"/>
                  </a:lnTo>
                  <a:lnTo>
                    <a:pt x="17495063" y="7014985"/>
                  </a:lnTo>
                  <a:lnTo>
                    <a:pt x="17509833" y="7012013"/>
                  </a:lnTo>
                  <a:lnTo>
                    <a:pt x="17521886" y="7003885"/>
                  </a:lnTo>
                  <a:lnTo>
                    <a:pt x="17530014" y="6991832"/>
                  </a:lnTo>
                  <a:lnTo>
                    <a:pt x="17532998" y="6977075"/>
                  </a:lnTo>
                  <a:close/>
                </a:path>
                <a:path w="18206720" h="8150225">
                  <a:moveTo>
                    <a:pt x="17532998" y="6751002"/>
                  </a:moveTo>
                  <a:lnTo>
                    <a:pt x="17530014" y="6736245"/>
                  </a:lnTo>
                  <a:lnTo>
                    <a:pt x="17521886" y="6724193"/>
                  </a:lnTo>
                  <a:lnTo>
                    <a:pt x="17509833" y="6716065"/>
                  </a:lnTo>
                  <a:lnTo>
                    <a:pt x="17495063" y="6713093"/>
                  </a:lnTo>
                  <a:lnTo>
                    <a:pt x="17480306" y="6716065"/>
                  </a:lnTo>
                  <a:lnTo>
                    <a:pt x="17468241" y="6724193"/>
                  </a:lnTo>
                  <a:lnTo>
                    <a:pt x="17460113" y="6736245"/>
                  </a:lnTo>
                  <a:lnTo>
                    <a:pt x="17457128" y="6751002"/>
                  </a:lnTo>
                  <a:lnTo>
                    <a:pt x="17460113" y="6765760"/>
                  </a:lnTo>
                  <a:lnTo>
                    <a:pt x="17468241" y="6777812"/>
                  </a:lnTo>
                  <a:lnTo>
                    <a:pt x="17480306" y="6785940"/>
                  </a:lnTo>
                  <a:lnTo>
                    <a:pt x="17495063" y="6788912"/>
                  </a:lnTo>
                  <a:lnTo>
                    <a:pt x="17509833" y="6785940"/>
                  </a:lnTo>
                  <a:lnTo>
                    <a:pt x="17521886" y="6777812"/>
                  </a:lnTo>
                  <a:lnTo>
                    <a:pt x="17530014" y="6765760"/>
                  </a:lnTo>
                  <a:lnTo>
                    <a:pt x="17532998" y="6751002"/>
                  </a:lnTo>
                  <a:close/>
                </a:path>
                <a:path w="18206720" h="8150225">
                  <a:moveTo>
                    <a:pt x="17532998" y="6524930"/>
                  </a:moveTo>
                  <a:lnTo>
                    <a:pt x="17530014" y="6510172"/>
                  </a:lnTo>
                  <a:lnTo>
                    <a:pt x="17521886" y="6498120"/>
                  </a:lnTo>
                  <a:lnTo>
                    <a:pt x="17509833" y="6489992"/>
                  </a:lnTo>
                  <a:lnTo>
                    <a:pt x="17495063" y="6487020"/>
                  </a:lnTo>
                  <a:lnTo>
                    <a:pt x="17480306" y="6489992"/>
                  </a:lnTo>
                  <a:lnTo>
                    <a:pt x="17468241" y="6498120"/>
                  </a:lnTo>
                  <a:lnTo>
                    <a:pt x="17460113" y="6510172"/>
                  </a:lnTo>
                  <a:lnTo>
                    <a:pt x="17457128" y="6524930"/>
                  </a:lnTo>
                  <a:lnTo>
                    <a:pt x="17460113" y="6539700"/>
                  </a:lnTo>
                  <a:lnTo>
                    <a:pt x="17468241" y="6551739"/>
                  </a:lnTo>
                  <a:lnTo>
                    <a:pt x="17480306" y="6559867"/>
                  </a:lnTo>
                  <a:lnTo>
                    <a:pt x="17495063" y="6562839"/>
                  </a:lnTo>
                  <a:lnTo>
                    <a:pt x="17509833" y="6559867"/>
                  </a:lnTo>
                  <a:lnTo>
                    <a:pt x="17521886" y="6551739"/>
                  </a:lnTo>
                  <a:lnTo>
                    <a:pt x="17530014" y="6539700"/>
                  </a:lnTo>
                  <a:lnTo>
                    <a:pt x="17532998" y="6524930"/>
                  </a:lnTo>
                  <a:close/>
                </a:path>
                <a:path w="18206720" h="8150225">
                  <a:moveTo>
                    <a:pt x="17532998" y="6298857"/>
                  </a:moveTo>
                  <a:lnTo>
                    <a:pt x="17530014" y="6284099"/>
                  </a:lnTo>
                  <a:lnTo>
                    <a:pt x="17521886" y="6272047"/>
                  </a:lnTo>
                  <a:lnTo>
                    <a:pt x="17509833" y="6263919"/>
                  </a:lnTo>
                  <a:lnTo>
                    <a:pt x="17495063" y="6260947"/>
                  </a:lnTo>
                  <a:lnTo>
                    <a:pt x="17480306" y="6263919"/>
                  </a:lnTo>
                  <a:lnTo>
                    <a:pt x="17468241" y="6272047"/>
                  </a:lnTo>
                  <a:lnTo>
                    <a:pt x="17460113" y="6284099"/>
                  </a:lnTo>
                  <a:lnTo>
                    <a:pt x="17457128" y="6298857"/>
                  </a:lnTo>
                  <a:lnTo>
                    <a:pt x="17460113" y="6313627"/>
                  </a:lnTo>
                  <a:lnTo>
                    <a:pt x="17468241" y="6325667"/>
                  </a:lnTo>
                  <a:lnTo>
                    <a:pt x="17480306" y="6333795"/>
                  </a:lnTo>
                  <a:lnTo>
                    <a:pt x="17495063" y="6336766"/>
                  </a:lnTo>
                  <a:lnTo>
                    <a:pt x="17509833" y="6333795"/>
                  </a:lnTo>
                  <a:lnTo>
                    <a:pt x="17521886" y="6325667"/>
                  </a:lnTo>
                  <a:lnTo>
                    <a:pt x="17530014" y="6313627"/>
                  </a:lnTo>
                  <a:lnTo>
                    <a:pt x="17532998" y="6298857"/>
                  </a:lnTo>
                  <a:close/>
                </a:path>
                <a:path w="18206720" h="8150225">
                  <a:moveTo>
                    <a:pt x="17532998" y="6072784"/>
                  </a:moveTo>
                  <a:lnTo>
                    <a:pt x="17530014" y="6058027"/>
                  </a:lnTo>
                  <a:lnTo>
                    <a:pt x="17521886" y="6045974"/>
                  </a:lnTo>
                  <a:lnTo>
                    <a:pt x="17509833" y="6037846"/>
                  </a:lnTo>
                  <a:lnTo>
                    <a:pt x="17495063" y="6034875"/>
                  </a:lnTo>
                  <a:lnTo>
                    <a:pt x="17480306" y="6037846"/>
                  </a:lnTo>
                  <a:lnTo>
                    <a:pt x="17468241" y="6045974"/>
                  </a:lnTo>
                  <a:lnTo>
                    <a:pt x="17460113" y="6058027"/>
                  </a:lnTo>
                  <a:lnTo>
                    <a:pt x="17457128" y="6072784"/>
                  </a:lnTo>
                  <a:lnTo>
                    <a:pt x="17460113" y="6087554"/>
                  </a:lnTo>
                  <a:lnTo>
                    <a:pt x="17468241" y="6099594"/>
                  </a:lnTo>
                  <a:lnTo>
                    <a:pt x="17480306" y="6107722"/>
                  </a:lnTo>
                  <a:lnTo>
                    <a:pt x="17495063" y="6110694"/>
                  </a:lnTo>
                  <a:lnTo>
                    <a:pt x="17509833" y="6107722"/>
                  </a:lnTo>
                  <a:lnTo>
                    <a:pt x="17521886" y="6099594"/>
                  </a:lnTo>
                  <a:lnTo>
                    <a:pt x="17530014" y="6087554"/>
                  </a:lnTo>
                  <a:lnTo>
                    <a:pt x="17532998" y="6072784"/>
                  </a:lnTo>
                  <a:close/>
                </a:path>
                <a:path w="18206720" h="8150225">
                  <a:moveTo>
                    <a:pt x="17532998" y="5846711"/>
                  </a:moveTo>
                  <a:lnTo>
                    <a:pt x="17530014" y="5831954"/>
                  </a:lnTo>
                  <a:lnTo>
                    <a:pt x="17521886" y="5819902"/>
                  </a:lnTo>
                  <a:lnTo>
                    <a:pt x="17509833" y="5811774"/>
                  </a:lnTo>
                  <a:lnTo>
                    <a:pt x="17495063" y="5808802"/>
                  </a:lnTo>
                  <a:lnTo>
                    <a:pt x="17480306" y="5811774"/>
                  </a:lnTo>
                  <a:lnTo>
                    <a:pt x="17468241" y="5819902"/>
                  </a:lnTo>
                  <a:lnTo>
                    <a:pt x="17460113" y="5831954"/>
                  </a:lnTo>
                  <a:lnTo>
                    <a:pt x="17457128" y="5846711"/>
                  </a:lnTo>
                  <a:lnTo>
                    <a:pt x="17460113" y="5861482"/>
                  </a:lnTo>
                  <a:lnTo>
                    <a:pt x="17468241" y="5873547"/>
                  </a:lnTo>
                  <a:lnTo>
                    <a:pt x="17480306" y="5881687"/>
                  </a:lnTo>
                  <a:lnTo>
                    <a:pt x="17495063" y="5884672"/>
                  </a:lnTo>
                  <a:lnTo>
                    <a:pt x="17509833" y="5881687"/>
                  </a:lnTo>
                  <a:lnTo>
                    <a:pt x="17521886" y="5873547"/>
                  </a:lnTo>
                  <a:lnTo>
                    <a:pt x="17530014" y="5861482"/>
                  </a:lnTo>
                  <a:lnTo>
                    <a:pt x="17532998" y="5846711"/>
                  </a:lnTo>
                  <a:close/>
                </a:path>
                <a:path w="18206720" h="8150225">
                  <a:moveTo>
                    <a:pt x="17532998" y="5620639"/>
                  </a:moveTo>
                  <a:lnTo>
                    <a:pt x="17530014" y="5605894"/>
                  </a:lnTo>
                  <a:lnTo>
                    <a:pt x="17521886" y="5593842"/>
                  </a:lnTo>
                  <a:lnTo>
                    <a:pt x="17509833" y="5585714"/>
                  </a:lnTo>
                  <a:lnTo>
                    <a:pt x="17495063" y="5582729"/>
                  </a:lnTo>
                  <a:lnTo>
                    <a:pt x="17480306" y="5585714"/>
                  </a:lnTo>
                  <a:lnTo>
                    <a:pt x="17468241" y="5593842"/>
                  </a:lnTo>
                  <a:lnTo>
                    <a:pt x="17460113" y="5605894"/>
                  </a:lnTo>
                  <a:lnTo>
                    <a:pt x="17457128" y="5620639"/>
                  </a:lnTo>
                  <a:lnTo>
                    <a:pt x="17460113" y="5635409"/>
                  </a:lnTo>
                  <a:lnTo>
                    <a:pt x="17468241" y="5647474"/>
                  </a:lnTo>
                  <a:lnTo>
                    <a:pt x="17480306" y="5655615"/>
                  </a:lnTo>
                  <a:lnTo>
                    <a:pt x="17495063" y="5658599"/>
                  </a:lnTo>
                  <a:lnTo>
                    <a:pt x="17509833" y="5655615"/>
                  </a:lnTo>
                  <a:lnTo>
                    <a:pt x="17521886" y="5647474"/>
                  </a:lnTo>
                  <a:lnTo>
                    <a:pt x="17530014" y="5635409"/>
                  </a:lnTo>
                  <a:lnTo>
                    <a:pt x="17532998" y="5620639"/>
                  </a:lnTo>
                  <a:close/>
                </a:path>
                <a:path w="18206720" h="8150225">
                  <a:moveTo>
                    <a:pt x="17759096" y="8111668"/>
                  </a:moveTo>
                  <a:lnTo>
                    <a:pt x="17756112" y="8096910"/>
                  </a:lnTo>
                  <a:lnTo>
                    <a:pt x="17747984" y="8084858"/>
                  </a:lnTo>
                  <a:lnTo>
                    <a:pt x="17735919" y="8076730"/>
                  </a:lnTo>
                  <a:lnTo>
                    <a:pt x="17721161" y="8073745"/>
                  </a:lnTo>
                  <a:lnTo>
                    <a:pt x="17706391" y="8076730"/>
                  </a:lnTo>
                  <a:lnTo>
                    <a:pt x="17694339" y="8084858"/>
                  </a:lnTo>
                  <a:lnTo>
                    <a:pt x="17686211" y="8096910"/>
                  </a:lnTo>
                  <a:lnTo>
                    <a:pt x="17683226" y="8111668"/>
                  </a:lnTo>
                  <a:lnTo>
                    <a:pt x="17686211" y="8126438"/>
                  </a:lnTo>
                  <a:lnTo>
                    <a:pt x="17694339" y="8138490"/>
                  </a:lnTo>
                  <a:lnTo>
                    <a:pt x="17706391" y="8146618"/>
                  </a:lnTo>
                  <a:lnTo>
                    <a:pt x="17721161" y="8149603"/>
                  </a:lnTo>
                  <a:lnTo>
                    <a:pt x="17735919" y="8146618"/>
                  </a:lnTo>
                  <a:lnTo>
                    <a:pt x="17747984" y="8138490"/>
                  </a:lnTo>
                  <a:lnTo>
                    <a:pt x="17756112" y="8126438"/>
                  </a:lnTo>
                  <a:lnTo>
                    <a:pt x="17759096" y="8111668"/>
                  </a:lnTo>
                  <a:close/>
                </a:path>
                <a:path w="18206720" h="8150225">
                  <a:moveTo>
                    <a:pt x="17759096" y="7885608"/>
                  </a:moveTo>
                  <a:lnTo>
                    <a:pt x="17756112" y="7870838"/>
                  </a:lnTo>
                  <a:lnTo>
                    <a:pt x="17747984" y="7858785"/>
                  </a:lnTo>
                  <a:lnTo>
                    <a:pt x="17735919" y="7850657"/>
                  </a:lnTo>
                  <a:lnTo>
                    <a:pt x="17721161" y="7847673"/>
                  </a:lnTo>
                  <a:lnTo>
                    <a:pt x="17706391" y="7850657"/>
                  </a:lnTo>
                  <a:lnTo>
                    <a:pt x="17694339" y="7858785"/>
                  </a:lnTo>
                  <a:lnTo>
                    <a:pt x="17686211" y="7870838"/>
                  </a:lnTo>
                  <a:lnTo>
                    <a:pt x="17683226" y="7885608"/>
                  </a:lnTo>
                  <a:lnTo>
                    <a:pt x="17686211" y="7900365"/>
                  </a:lnTo>
                  <a:lnTo>
                    <a:pt x="17694339" y="7912430"/>
                  </a:lnTo>
                  <a:lnTo>
                    <a:pt x="17706391" y="7920558"/>
                  </a:lnTo>
                  <a:lnTo>
                    <a:pt x="17721161" y="7923530"/>
                  </a:lnTo>
                  <a:lnTo>
                    <a:pt x="17735919" y="7920558"/>
                  </a:lnTo>
                  <a:lnTo>
                    <a:pt x="17747984" y="7912430"/>
                  </a:lnTo>
                  <a:lnTo>
                    <a:pt x="17756112" y="7900365"/>
                  </a:lnTo>
                  <a:lnTo>
                    <a:pt x="17759096" y="7885608"/>
                  </a:lnTo>
                  <a:close/>
                </a:path>
                <a:path w="18206720" h="8150225">
                  <a:moveTo>
                    <a:pt x="17759096" y="7659535"/>
                  </a:moveTo>
                  <a:lnTo>
                    <a:pt x="17756112" y="7644778"/>
                  </a:lnTo>
                  <a:lnTo>
                    <a:pt x="17747984" y="7632725"/>
                  </a:lnTo>
                  <a:lnTo>
                    <a:pt x="17735919" y="7624597"/>
                  </a:lnTo>
                  <a:lnTo>
                    <a:pt x="17721161" y="7621625"/>
                  </a:lnTo>
                  <a:lnTo>
                    <a:pt x="17706391" y="7624597"/>
                  </a:lnTo>
                  <a:lnTo>
                    <a:pt x="17694339" y="7632725"/>
                  </a:lnTo>
                  <a:lnTo>
                    <a:pt x="17686211" y="7644778"/>
                  </a:lnTo>
                  <a:lnTo>
                    <a:pt x="17683226" y="7659535"/>
                  </a:lnTo>
                  <a:lnTo>
                    <a:pt x="17686211" y="7674305"/>
                  </a:lnTo>
                  <a:lnTo>
                    <a:pt x="17694339" y="7686357"/>
                  </a:lnTo>
                  <a:lnTo>
                    <a:pt x="17706391" y="7694485"/>
                  </a:lnTo>
                  <a:lnTo>
                    <a:pt x="17721161" y="7697470"/>
                  </a:lnTo>
                  <a:lnTo>
                    <a:pt x="17735919" y="7694485"/>
                  </a:lnTo>
                  <a:lnTo>
                    <a:pt x="17747984" y="7686357"/>
                  </a:lnTo>
                  <a:lnTo>
                    <a:pt x="17756112" y="7674305"/>
                  </a:lnTo>
                  <a:lnTo>
                    <a:pt x="17759096" y="7659535"/>
                  </a:lnTo>
                  <a:close/>
                </a:path>
                <a:path w="18206720" h="8150225">
                  <a:moveTo>
                    <a:pt x="17759096" y="7433462"/>
                  </a:moveTo>
                  <a:lnTo>
                    <a:pt x="17756112" y="7418692"/>
                  </a:lnTo>
                  <a:lnTo>
                    <a:pt x="17747984" y="7406653"/>
                  </a:lnTo>
                  <a:lnTo>
                    <a:pt x="17735919" y="7398525"/>
                  </a:lnTo>
                  <a:lnTo>
                    <a:pt x="17721161" y="7395553"/>
                  </a:lnTo>
                  <a:lnTo>
                    <a:pt x="17706391" y="7398525"/>
                  </a:lnTo>
                  <a:lnTo>
                    <a:pt x="17694339" y="7406653"/>
                  </a:lnTo>
                  <a:lnTo>
                    <a:pt x="17686211" y="7418692"/>
                  </a:lnTo>
                  <a:lnTo>
                    <a:pt x="17683226" y="7433462"/>
                  </a:lnTo>
                  <a:lnTo>
                    <a:pt x="17686211" y="7448232"/>
                  </a:lnTo>
                  <a:lnTo>
                    <a:pt x="17694339" y="7460297"/>
                  </a:lnTo>
                  <a:lnTo>
                    <a:pt x="17706391" y="7468438"/>
                  </a:lnTo>
                  <a:lnTo>
                    <a:pt x="17721161" y="7471423"/>
                  </a:lnTo>
                  <a:lnTo>
                    <a:pt x="17735919" y="7468438"/>
                  </a:lnTo>
                  <a:lnTo>
                    <a:pt x="17747984" y="7460297"/>
                  </a:lnTo>
                  <a:lnTo>
                    <a:pt x="17756112" y="7448232"/>
                  </a:lnTo>
                  <a:lnTo>
                    <a:pt x="17759096" y="7433462"/>
                  </a:lnTo>
                  <a:close/>
                </a:path>
                <a:path w="18206720" h="8150225">
                  <a:moveTo>
                    <a:pt x="17759096" y="7207390"/>
                  </a:moveTo>
                  <a:lnTo>
                    <a:pt x="17756112" y="7192632"/>
                  </a:lnTo>
                  <a:lnTo>
                    <a:pt x="17747984" y="7180580"/>
                  </a:lnTo>
                  <a:lnTo>
                    <a:pt x="17735919" y="7172452"/>
                  </a:lnTo>
                  <a:lnTo>
                    <a:pt x="17721161" y="7169480"/>
                  </a:lnTo>
                  <a:lnTo>
                    <a:pt x="17706391" y="7172452"/>
                  </a:lnTo>
                  <a:lnTo>
                    <a:pt x="17694339" y="7180580"/>
                  </a:lnTo>
                  <a:lnTo>
                    <a:pt x="17686211" y="7192632"/>
                  </a:lnTo>
                  <a:lnTo>
                    <a:pt x="17683226" y="7207390"/>
                  </a:lnTo>
                  <a:lnTo>
                    <a:pt x="17686211" y="7222160"/>
                  </a:lnTo>
                  <a:lnTo>
                    <a:pt x="17694339" y="7234225"/>
                  </a:lnTo>
                  <a:lnTo>
                    <a:pt x="17706391" y="7242365"/>
                  </a:lnTo>
                  <a:lnTo>
                    <a:pt x="17721161" y="7245350"/>
                  </a:lnTo>
                  <a:lnTo>
                    <a:pt x="17735919" y="7242365"/>
                  </a:lnTo>
                  <a:lnTo>
                    <a:pt x="17747984" y="7234225"/>
                  </a:lnTo>
                  <a:lnTo>
                    <a:pt x="17756112" y="7222160"/>
                  </a:lnTo>
                  <a:lnTo>
                    <a:pt x="17759096" y="7207390"/>
                  </a:lnTo>
                  <a:close/>
                </a:path>
                <a:path w="18206720" h="8150225">
                  <a:moveTo>
                    <a:pt x="17759096" y="6977075"/>
                  </a:moveTo>
                  <a:lnTo>
                    <a:pt x="17756112" y="6962305"/>
                  </a:lnTo>
                  <a:lnTo>
                    <a:pt x="17747984" y="6950240"/>
                  </a:lnTo>
                  <a:lnTo>
                    <a:pt x="17735919" y="6942099"/>
                  </a:lnTo>
                  <a:lnTo>
                    <a:pt x="17721161" y="6939115"/>
                  </a:lnTo>
                  <a:lnTo>
                    <a:pt x="17706391" y="6942099"/>
                  </a:lnTo>
                  <a:lnTo>
                    <a:pt x="17694339" y="6950240"/>
                  </a:lnTo>
                  <a:lnTo>
                    <a:pt x="17686211" y="6962305"/>
                  </a:lnTo>
                  <a:lnTo>
                    <a:pt x="17683226" y="6977075"/>
                  </a:lnTo>
                  <a:lnTo>
                    <a:pt x="17686211" y="6991832"/>
                  </a:lnTo>
                  <a:lnTo>
                    <a:pt x="17694339" y="7003885"/>
                  </a:lnTo>
                  <a:lnTo>
                    <a:pt x="17706391" y="7012013"/>
                  </a:lnTo>
                  <a:lnTo>
                    <a:pt x="17721161" y="7014985"/>
                  </a:lnTo>
                  <a:lnTo>
                    <a:pt x="17735919" y="7012013"/>
                  </a:lnTo>
                  <a:lnTo>
                    <a:pt x="17747984" y="7003885"/>
                  </a:lnTo>
                  <a:lnTo>
                    <a:pt x="17756112" y="6991832"/>
                  </a:lnTo>
                  <a:lnTo>
                    <a:pt x="17759096" y="6977075"/>
                  </a:lnTo>
                  <a:close/>
                </a:path>
                <a:path w="18206720" h="8150225">
                  <a:moveTo>
                    <a:pt x="17759096" y="6751002"/>
                  </a:moveTo>
                  <a:lnTo>
                    <a:pt x="17756112" y="6736245"/>
                  </a:lnTo>
                  <a:lnTo>
                    <a:pt x="17747984" y="6724193"/>
                  </a:lnTo>
                  <a:lnTo>
                    <a:pt x="17735919" y="6716065"/>
                  </a:lnTo>
                  <a:lnTo>
                    <a:pt x="17721161" y="6713093"/>
                  </a:lnTo>
                  <a:lnTo>
                    <a:pt x="17706391" y="6716065"/>
                  </a:lnTo>
                  <a:lnTo>
                    <a:pt x="17694339" y="6724193"/>
                  </a:lnTo>
                  <a:lnTo>
                    <a:pt x="17686211" y="6736245"/>
                  </a:lnTo>
                  <a:lnTo>
                    <a:pt x="17683226" y="6751002"/>
                  </a:lnTo>
                  <a:lnTo>
                    <a:pt x="17686211" y="6765760"/>
                  </a:lnTo>
                  <a:lnTo>
                    <a:pt x="17694339" y="6777812"/>
                  </a:lnTo>
                  <a:lnTo>
                    <a:pt x="17706391" y="6785940"/>
                  </a:lnTo>
                  <a:lnTo>
                    <a:pt x="17721161" y="6788912"/>
                  </a:lnTo>
                  <a:lnTo>
                    <a:pt x="17735919" y="6785940"/>
                  </a:lnTo>
                  <a:lnTo>
                    <a:pt x="17747984" y="6777812"/>
                  </a:lnTo>
                  <a:lnTo>
                    <a:pt x="17756112" y="6765760"/>
                  </a:lnTo>
                  <a:lnTo>
                    <a:pt x="17759096" y="6751002"/>
                  </a:lnTo>
                  <a:close/>
                </a:path>
                <a:path w="18206720" h="8150225">
                  <a:moveTo>
                    <a:pt x="17759096" y="6524930"/>
                  </a:moveTo>
                  <a:lnTo>
                    <a:pt x="17756112" y="6510172"/>
                  </a:lnTo>
                  <a:lnTo>
                    <a:pt x="17747984" y="6498120"/>
                  </a:lnTo>
                  <a:lnTo>
                    <a:pt x="17735919" y="6489992"/>
                  </a:lnTo>
                  <a:lnTo>
                    <a:pt x="17721161" y="6487020"/>
                  </a:lnTo>
                  <a:lnTo>
                    <a:pt x="17706391" y="6489992"/>
                  </a:lnTo>
                  <a:lnTo>
                    <a:pt x="17694339" y="6498120"/>
                  </a:lnTo>
                  <a:lnTo>
                    <a:pt x="17686211" y="6510172"/>
                  </a:lnTo>
                  <a:lnTo>
                    <a:pt x="17683226" y="6524930"/>
                  </a:lnTo>
                  <a:lnTo>
                    <a:pt x="17686211" y="6539700"/>
                  </a:lnTo>
                  <a:lnTo>
                    <a:pt x="17694339" y="6551739"/>
                  </a:lnTo>
                  <a:lnTo>
                    <a:pt x="17706391" y="6559867"/>
                  </a:lnTo>
                  <a:lnTo>
                    <a:pt x="17721161" y="6562839"/>
                  </a:lnTo>
                  <a:lnTo>
                    <a:pt x="17735919" y="6559867"/>
                  </a:lnTo>
                  <a:lnTo>
                    <a:pt x="17747984" y="6551739"/>
                  </a:lnTo>
                  <a:lnTo>
                    <a:pt x="17756112" y="6539700"/>
                  </a:lnTo>
                  <a:lnTo>
                    <a:pt x="17759096" y="6524930"/>
                  </a:lnTo>
                  <a:close/>
                </a:path>
                <a:path w="18206720" h="8150225">
                  <a:moveTo>
                    <a:pt x="17759096" y="6298857"/>
                  </a:moveTo>
                  <a:lnTo>
                    <a:pt x="17756112" y="6284099"/>
                  </a:lnTo>
                  <a:lnTo>
                    <a:pt x="17747984" y="6272047"/>
                  </a:lnTo>
                  <a:lnTo>
                    <a:pt x="17735919" y="6263919"/>
                  </a:lnTo>
                  <a:lnTo>
                    <a:pt x="17721161" y="6260947"/>
                  </a:lnTo>
                  <a:lnTo>
                    <a:pt x="17706391" y="6263919"/>
                  </a:lnTo>
                  <a:lnTo>
                    <a:pt x="17694339" y="6272047"/>
                  </a:lnTo>
                  <a:lnTo>
                    <a:pt x="17686211" y="6284099"/>
                  </a:lnTo>
                  <a:lnTo>
                    <a:pt x="17683226" y="6298857"/>
                  </a:lnTo>
                  <a:lnTo>
                    <a:pt x="17686211" y="6313627"/>
                  </a:lnTo>
                  <a:lnTo>
                    <a:pt x="17694339" y="6325667"/>
                  </a:lnTo>
                  <a:lnTo>
                    <a:pt x="17706391" y="6333795"/>
                  </a:lnTo>
                  <a:lnTo>
                    <a:pt x="17721161" y="6336766"/>
                  </a:lnTo>
                  <a:lnTo>
                    <a:pt x="17735919" y="6333795"/>
                  </a:lnTo>
                  <a:lnTo>
                    <a:pt x="17747984" y="6325667"/>
                  </a:lnTo>
                  <a:lnTo>
                    <a:pt x="17756112" y="6313627"/>
                  </a:lnTo>
                  <a:lnTo>
                    <a:pt x="17759096" y="6298857"/>
                  </a:lnTo>
                  <a:close/>
                </a:path>
                <a:path w="18206720" h="8150225">
                  <a:moveTo>
                    <a:pt x="17759096" y="6072784"/>
                  </a:moveTo>
                  <a:lnTo>
                    <a:pt x="17756112" y="6058027"/>
                  </a:lnTo>
                  <a:lnTo>
                    <a:pt x="17747984" y="6045974"/>
                  </a:lnTo>
                  <a:lnTo>
                    <a:pt x="17735919" y="6037846"/>
                  </a:lnTo>
                  <a:lnTo>
                    <a:pt x="17721161" y="6034875"/>
                  </a:lnTo>
                  <a:lnTo>
                    <a:pt x="17706391" y="6037846"/>
                  </a:lnTo>
                  <a:lnTo>
                    <a:pt x="17694339" y="6045974"/>
                  </a:lnTo>
                  <a:lnTo>
                    <a:pt x="17686211" y="6058027"/>
                  </a:lnTo>
                  <a:lnTo>
                    <a:pt x="17683226" y="6072784"/>
                  </a:lnTo>
                  <a:lnTo>
                    <a:pt x="17686211" y="6087554"/>
                  </a:lnTo>
                  <a:lnTo>
                    <a:pt x="17694339" y="6099594"/>
                  </a:lnTo>
                  <a:lnTo>
                    <a:pt x="17706391" y="6107722"/>
                  </a:lnTo>
                  <a:lnTo>
                    <a:pt x="17721161" y="6110694"/>
                  </a:lnTo>
                  <a:lnTo>
                    <a:pt x="17735919" y="6107722"/>
                  </a:lnTo>
                  <a:lnTo>
                    <a:pt x="17747984" y="6099594"/>
                  </a:lnTo>
                  <a:lnTo>
                    <a:pt x="17756112" y="6087554"/>
                  </a:lnTo>
                  <a:lnTo>
                    <a:pt x="17759096" y="6072784"/>
                  </a:lnTo>
                  <a:close/>
                </a:path>
                <a:path w="18206720" h="8150225">
                  <a:moveTo>
                    <a:pt x="17759096" y="5846711"/>
                  </a:moveTo>
                  <a:lnTo>
                    <a:pt x="17756112" y="5831954"/>
                  </a:lnTo>
                  <a:lnTo>
                    <a:pt x="17747984" y="5819902"/>
                  </a:lnTo>
                  <a:lnTo>
                    <a:pt x="17735919" y="5811774"/>
                  </a:lnTo>
                  <a:lnTo>
                    <a:pt x="17721161" y="5808802"/>
                  </a:lnTo>
                  <a:lnTo>
                    <a:pt x="17706391" y="5811774"/>
                  </a:lnTo>
                  <a:lnTo>
                    <a:pt x="17694339" y="5819902"/>
                  </a:lnTo>
                  <a:lnTo>
                    <a:pt x="17686211" y="5831954"/>
                  </a:lnTo>
                  <a:lnTo>
                    <a:pt x="17683226" y="5846711"/>
                  </a:lnTo>
                  <a:lnTo>
                    <a:pt x="17686211" y="5861482"/>
                  </a:lnTo>
                  <a:lnTo>
                    <a:pt x="17694339" y="5873547"/>
                  </a:lnTo>
                  <a:lnTo>
                    <a:pt x="17706391" y="5881687"/>
                  </a:lnTo>
                  <a:lnTo>
                    <a:pt x="17721161" y="5884672"/>
                  </a:lnTo>
                  <a:lnTo>
                    <a:pt x="17735919" y="5881687"/>
                  </a:lnTo>
                  <a:lnTo>
                    <a:pt x="17747984" y="5873547"/>
                  </a:lnTo>
                  <a:lnTo>
                    <a:pt x="17756112" y="5861482"/>
                  </a:lnTo>
                  <a:lnTo>
                    <a:pt x="17759096" y="5846711"/>
                  </a:lnTo>
                  <a:close/>
                </a:path>
                <a:path w="18206720" h="8150225">
                  <a:moveTo>
                    <a:pt x="17759096" y="5620639"/>
                  </a:moveTo>
                  <a:lnTo>
                    <a:pt x="17756112" y="5605894"/>
                  </a:lnTo>
                  <a:lnTo>
                    <a:pt x="17747984" y="5593842"/>
                  </a:lnTo>
                  <a:lnTo>
                    <a:pt x="17735919" y="5585714"/>
                  </a:lnTo>
                  <a:lnTo>
                    <a:pt x="17721161" y="5582729"/>
                  </a:lnTo>
                  <a:lnTo>
                    <a:pt x="17706391" y="5585714"/>
                  </a:lnTo>
                  <a:lnTo>
                    <a:pt x="17694339" y="5593842"/>
                  </a:lnTo>
                  <a:lnTo>
                    <a:pt x="17686211" y="5605894"/>
                  </a:lnTo>
                  <a:lnTo>
                    <a:pt x="17683226" y="5620639"/>
                  </a:lnTo>
                  <a:lnTo>
                    <a:pt x="17686211" y="5635409"/>
                  </a:lnTo>
                  <a:lnTo>
                    <a:pt x="17694339" y="5647474"/>
                  </a:lnTo>
                  <a:lnTo>
                    <a:pt x="17706391" y="5655615"/>
                  </a:lnTo>
                  <a:lnTo>
                    <a:pt x="17721161" y="5658599"/>
                  </a:lnTo>
                  <a:lnTo>
                    <a:pt x="17735919" y="5655615"/>
                  </a:lnTo>
                  <a:lnTo>
                    <a:pt x="17747984" y="5647474"/>
                  </a:lnTo>
                  <a:lnTo>
                    <a:pt x="17756112" y="5635409"/>
                  </a:lnTo>
                  <a:lnTo>
                    <a:pt x="17759096" y="5620639"/>
                  </a:lnTo>
                  <a:close/>
                </a:path>
                <a:path w="18206720" h="8150225">
                  <a:moveTo>
                    <a:pt x="17985169" y="8111668"/>
                  </a:moveTo>
                  <a:lnTo>
                    <a:pt x="17982184" y="8096910"/>
                  </a:lnTo>
                  <a:lnTo>
                    <a:pt x="17974069" y="8084858"/>
                  </a:lnTo>
                  <a:lnTo>
                    <a:pt x="17962017" y="8076730"/>
                  </a:lnTo>
                  <a:lnTo>
                    <a:pt x="17947247" y="8073745"/>
                  </a:lnTo>
                  <a:lnTo>
                    <a:pt x="17932489" y="8076730"/>
                  </a:lnTo>
                  <a:lnTo>
                    <a:pt x="17920424" y="8084858"/>
                  </a:lnTo>
                  <a:lnTo>
                    <a:pt x="17912296" y="8096910"/>
                  </a:lnTo>
                  <a:lnTo>
                    <a:pt x="17909312" y="8111668"/>
                  </a:lnTo>
                  <a:lnTo>
                    <a:pt x="17912296" y="8126438"/>
                  </a:lnTo>
                  <a:lnTo>
                    <a:pt x="17920424" y="8138490"/>
                  </a:lnTo>
                  <a:lnTo>
                    <a:pt x="17932489" y="8146618"/>
                  </a:lnTo>
                  <a:lnTo>
                    <a:pt x="17947247" y="8149603"/>
                  </a:lnTo>
                  <a:lnTo>
                    <a:pt x="17962017" y="8146618"/>
                  </a:lnTo>
                  <a:lnTo>
                    <a:pt x="17974069" y="8138490"/>
                  </a:lnTo>
                  <a:lnTo>
                    <a:pt x="17982184" y="8126438"/>
                  </a:lnTo>
                  <a:lnTo>
                    <a:pt x="17985169" y="8111668"/>
                  </a:lnTo>
                  <a:close/>
                </a:path>
                <a:path w="18206720" h="8150225">
                  <a:moveTo>
                    <a:pt x="17985169" y="7885608"/>
                  </a:moveTo>
                  <a:lnTo>
                    <a:pt x="17982184" y="7870838"/>
                  </a:lnTo>
                  <a:lnTo>
                    <a:pt x="17974069" y="7858785"/>
                  </a:lnTo>
                  <a:lnTo>
                    <a:pt x="17962017" y="7850657"/>
                  </a:lnTo>
                  <a:lnTo>
                    <a:pt x="17947247" y="7847673"/>
                  </a:lnTo>
                  <a:lnTo>
                    <a:pt x="17932489" y="7850657"/>
                  </a:lnTo>
                  <a:lnTo>
                    <a:pt x="17920424" y="7858785"/>
                  </a:lnTo>
                  <a:lnTo>
                    <a:pt x="17912296" y="7870838"/>
                  </a:lnTo>
                  <a:lnTo>
                    <a:pt x="17909312" y="7885608"/>
                  </a:lnTo>
                  <a:lnTo>
                    <a:pt x="17912296" y="7900365"/>
                  </a:lnTo>
                  <a:lnTo>
                    <a:pt x="17920424" y="7912430"/>
                  </a:lnTo>
                  <a:lnTo>
                    <a:pt x="17932489" y="7920558"/>
                  </a:lnTo>
                  <a:lnTo>
                    <a:pt x="17947247" y="7923530"/>
                  </a:lnTo>
                  <a:lnTo>
                    <a:pt x="17962017" y="7920558"/>
                  </a:lnTo>
                  <a:lnTo>
                    <a:pt x="17974069" y="7912430"/>
                  </a:lnTo>
                  <a:lnTo>
                    <a:pt x="17982184" y="7900365"/>
                  </a:lnTo>
                  <a:lnTo>
                    <a:pt x="17985169" y="7885608"/>
                  </a:lnTo>
                  <a:close/>
                </a:path>
                <a:path w="18206720" h="8150225">
                  <a:moveTo>
                    <a:pt x="17985169" y="7659535"/>
                  </a:moveTo>
                  <a:lnTo>
                    <a:pt x="17982184" y="7644778"/>
                  </a:lnTo>
                  <a:lnTo>
                    <a:pt x="17974069" y="7632725"/>
                  </a:lnTo>
                  <a:lnTo>
                    <a:pt x="17962017" y="7624597"/>
                  </a:lnTo>
                  <a:lnTo>
                    <a:pt x="17947247" y="7621625"/>
                  </a:lnTo>
                  <a:lnTo>
                    <a:pt x="17932489" y="7624597"/>
                  </a:lnTo>
                  <a:lnTo>
                    <a:pt x="17920424" y="7632725"/>
                  </a:lnTo>
                  <a:lnTo>
                    <a:pt x="17912296" y="7644778"/>
                  </a:lnTo>
                  <a:lnTo>
                    <a:pt x="17909312" y="7659535"/>
                  </a:lnTo>
                  <a:lnTo>
                    <a:pt x="17912296" y="7674305"/>
                  </a:lnTo>
                  <a:lnTo>
                    <a:pt x="17920424" y="7686357"/>
                  </a:lnTo>
                  <a:lnTo>
                    <a:pt x="17932489" y="7694485"/>
                  </a:lnTo>
                  <a:lnTo>
                    <a:pt x="17947247" y="7697470"/>
                  </a:lnTo>
                  <a:lnTo>
                    <a:pt x="17962017" y="7694485"/>
                  </a:lnTo>
                  <a:lnTo>
                    <a:pt x="17974069" y="7686357"/>
                  </a:lnTo>
                  <a:lnTo>
                    <a:pt x="17982184" y="7674305"/>
                  </a:lnTo>
                  <a:lnTo>
                    <a:pt x="17985169" y="7659535"/>
                  </a:lnTo>
                  <a:close/>
                </a:path>
                <a:path w="18206720" h="8150225">
                  <a:moveTo>
                    <a:pt x="17985169" y="7433462"/>
                  </a:moveTo>
                  <a:lnTo>
                    <a:pt x="17982184" y="7418692"/>
                  </a:lnTo>
                  <a:lnTo>
                    <a:pt x="17974069" y="7406653"/>
                  </a:lnTo>
                  <a:lnTo>
                    <a:pt x="17962017" y="7398525"/>
                  </a:lnTo>
                  <a:lnTo>
                    <a:pt x="17947247" y="7395553"/>
                  </a:lnTo>
                  <a:lnTo>
                    <a:pt x="17932489" y="7398525"/>
                  </a:lnTo>
                  <a:lnTo>
                    <a:pt x="17920424" y="7406653"/>
                  </a:lnTo>
                  <a:lnTo>
                    <a:pt x="17912296" y="7418692"/>
                  </a:lnTo>
                  <a:lnTo>
                    <a:pt x="17909312" y="7433462"/>
                  </a:lnTo>
                  <a:lnTo>
                    <a:pt x="17912296" y="7448232"/>
                  </a:lnTo>
                  <a:lnTo>
                    <a:pt x="17920424" y="7460297"/>
                  </a:lnTo>
                  <a:lnTo>
                    <a:pt x="17932489" y="7468438"/>
                  </a:lnTo>
                  <a:lnTo>
                    <a:pt x="17947247" y="7471423"/>
                  </a:lnTo>
                  <a:lnTo>
                    <a:pt x="17962017" y="7468438"/>
                  </a:lnTo>
                  <a:lnTo>
                    <a:pt x="17974069" y="7460297"/>
                  </a:lnTo>
                  <a:lnTo>
                    <a:pt x="17982184" y="7448232"/>
                  </a:lnTo>
                  <a:lnTo>
                    <a:pt x="17985169" y="7433462"/>
                  </a:lnTo>
                  <a:close/>
                </a:path>
                <a:path w="18206720" h="8150225">
                  <a:moveTo>
                    <a:pt x="17985169" y="7207390"/>
                  </a:moveTo>
                  <a:lnTo>
                    <a:pt x="17982184" y="7192632"/>
                  </a:lnTo>
                  <a:lnTo>
                    <a:pt x="17974069" y="7180580"/>
                  </a:lnTo>
                  <a:lnTo>
                    <a:pt x="17962017" y="7172452"/>
                  </a:lnTo>
                  <a:lnTo>
                    <a:pt x="17947247" y="7169480"/>
                  </a:lnTo>
                  <a:lnTo>
                    <a:pt x="17932489" y="7172452"/>
                  </a:lnTo>
                  <a:lnTo>
                    <a:pt x="17920424" y="7180580"/>
                  </a:lnTo>
                  <a:lnTo>
                    <a:pt x="17912296" y="7192632"/>
                  </a:lnTo>
                  <a:lnTo>
                    <a:pt x="17909312" y="7207390"/>
                  </a:lnTo>
                  <a:lnTo>
                    <a:pt x="17912296" y="7222160"/>
                  </a:lnTo>
                  <a:lnTo>
                    <a:pt x="17920424" y="7234225"/>
                  </a:lnTo>
                  <a:lnTo>
                    <a:pt x="17932489" y="7242365"/>
                  </a:lnTo>
                  <a:lnTo>
                    <a:pt x="17947247" y="7245350"/>
                  </a:lnTo>
                  <a:lnTo>
                    <a:pt x="17962017" y="7242365"/>
                  </a:lnTo>
                  <a:lnTo>
                    <a:pt x="17974069" y="7234225"/>
                  </a:lnTo>
                  <a:lnTo>
                    <a:pt x="17982184" y="7222160"/>
                  </a:lnTo>
                  <a:lnTo>
                    <a:pt x="17985169" y="7207390"/>
                  </a:lnTo>
                  <a:close/>
                </a:path>
                <a:path w="18206720" h="8150225">
                  <a:moveTo>
                    <a:pt x="17985169" y="6977075"/>
                  </a:moveTo>
                  <a:lnTo>
                    <a:pt x="17982184" y="6962305"/>
                  </a:lnTo>
                  <a:lnTo>
                    <a:pt x="17974069" y="6950240"/>
                  </a:lnTo>
                  <a:lnTo>
                    <a:pt x="17962017" y="6942099"/>
                  </a:lnTo>
                  <a:lnTo>
                    <a:pt x="17947247" y="6939115"/>
                  </a:lnTo>
                  <a:lnTo>
                    <a:pt x="17932489" y="6942099"/>
                  </a:lnTo>
                  <a:lnTo>
                    <a:pt x="17920424" y="6950240"/>
                  </a:lnTo>
                  <a:lnTo>
                    <a:pt x="17912296" y="6962305"/>
                  </a:lnTo>
                  <a:lnTo>
                    <a:pt x="17909312" y="6977075"/>
                  </a:lnTo>
                  <a:lnTo>
                    <a:pt x="17912296" y="6991832"/>
                  </a:lnTo>
                  <a:lnTo>
                    <a:pt x="17920424" y="7003885"/>
                  </a:lnTo>
                  <a:lnTo>
                    <a:pt x="17932489" y="7012013"/>
                  </a:lnTo>
                  <a:lnTo>
                    <a:pt x="17947247" y="7014985"/>
                  </a:lnTo>
                  <a:lnTo>
                    <a:pt x="17962017" y="7012013"/>
                  </a:lnTo>
                  <a:lnTo>
                    <a:pt x="17974069" y="7003885"/>
                  </a:lnTo>
                  <a:lnTo>
                    <a:pt x="17982184" y="6991832"/>
                  </a:lnTo>
                  <a:lnTo>
                    <a:pt x="17985169" y="6977075"/>
                  </a:lnTo>
                  <a:close/>
                </a:path>
                <a:path w="18206720" h="8150225">
                  <a:moveTo>
                    <a:pt x="17985169" y="6751002"/>
                  </a:moveTo>
                  <a:lnTo>
                    <a:pt x="17982184" y="6736245"/>
                  </a:lnTo>
                  <a:lnTo>
                    <a:pt x="17974056" y="6724193"/>
                  </a:lnTo>
                  <a:lnTo>
                    <a:pt x="17962017" y="6716065"/>
                  </a:lnTo>
                  <a:lnTo>
                    <a:pt x="17947247" y="6713093"/>
                  </a:lnTo>
                  <a:lnTo>
                    <a:pt x="17932489" y="6716065"/>
                  </a:lnTo>
                  <a:lnTo>
                    <a:pt x="17920424" y="6724193"/>
                  </a:lnTo>
                  <a:lnTo>
                    <a:pt x="17912296" y="6736245"/>
                  </a:lnTo>
                  <a:lnTo>
                    <a:pt x="17909312" y="6751002"/>
                  </a:lnTo>
                  <a:lnTo>
                    <a:pt x="17912296" y="6765760"/>
                  </a:lnTo>
                  <a:lnTo>
                    <a:pt x="17920424" y="6777812"/>
                  </a:lnTo>
                  <a:lnTo>
                    <a:pt x="17932489" y="6785940"/>
                  </a:lnTo>
                  <a:lnTo>
                    <a:pt x="17947247" y="6788912"/>
                  </a:lnTo>
                  <a:lnTo>
                    <a:pt x="17962017" y="6785940"/>
                  </a:lnTo>
                  <a:lnTo>
                    <a:pt x="17974056" y="6777812"/>
                  </a:lnTo>
                  <a:lnTo>
                    <a:pt x="17982184" y="6765760"/>
                  </a:lnTo>
                  <a:lnTo>
                    <a:pt x="17985169" y="6751002"/>
                  </a:lnTo>
                  <a:close/>
                </a:path>
                <a:path w="18206720" h="8150225">
                  <a:moveTo>
                    <a:pt x="17985169" y="6524930"/>
                  </a:moveTo>
                  <a:lnTo>
                    <a:pt x="17982184" y="6510172"/>
                  </a:lnTo>
                  <a:lnTo>
                    <a:pt x="17974056" y="6498120"/>
                  </a:lnTo>
                  <a:lnTo>
                    <a:pt x="17962017" y="6489992"/>
                  </a:lnTo>
                  <a:lnTo>
                    <a:pt x="17947247" y="6487020"/>
                  </a:lnTo>
                  <a:lnTo>
                    <a:pt x="17932489" y="6489992"/>
                  </a:lnTo>
                  <a:lnTo>
                    <a:pt x="17920424" y="6498120"/>
                  </a:lnTo>
                  <a:lnTo>
                    <a:pt x="17912296" y="6510172"/>
                  </a:lnTo>
                  <a:lnTo>
                    <a:pt x="17909312" y="6524930"/>
                  </a:lnTo>
                  <a:lnTo>
                    <a:pt x="17912296" y="6539700"/>
                  </a:lnTo>
                  <a:lnTo>
                    <a:pt x="17920424" y="6551739"/>
                  </a:lnTo>
                  <a:lnTo>
                    <a:pt x="17932489" y="6559867"/>
                  </a:lnTo>
                  <a:lnTo>
                    <a:pt x="17947247" y="6562839"/>
                  </a:lnTo>
                  <a:lnTo>
                    <a:pt x="17962017" y="6559867"/>
                  </a:lnTo>
                  <a:lnTo>
                    <a:pt x="17974056" y="6551739"/>
                  </a:lnTo>
                  <a:lnTo>
                    <a:pt x="17982184" y="6539700"/>
                  </a:lnTo>
                  <a:lnTo>
                    <a:pt x="17985169" y="6524930"/>
                  </a:lnTo>
                  <a:close/>
                </a:path>
                <a:path w="18206720" h="8150225">
                  <a:moveTo>
                    <a:pt x="17985169" y="6298857"/>
                  </a:moveTo>
                  <a:lnTo>
                    <a:pt x="17982184" y="6284099"/>
                  </a:lnTo>
                  <a:lnTo>
                    <a:pt x="17974056" y="6272047"/>
                  </a:lnTo>
                  <a:lnTo>
                    <a:pt x="17962017" y="6263919"/>
                  </a:lnTo>
                  <a:lnTo>
                    <a:pt x="17947247" y="6260947"/>
                  </a:lnTo>
                  <a:lnTo>
                    <a:pt x="17932489" y="6263919"/>
                  </a:lnTo>
                  <a:lnTo>
                    <a:pt x="17920424" y="6272047"/>
                  </a:lnTo>
                  <a:lnTo>
                    <a:pt x="17912296" y="6284099"/>
                  </a:lnTo>
                  <a:lnTo>
                    <a:pt x="17909312" y="6298857"/>
                  </a:lnTo>
                  <a:lnTo>
                    <a:pt x="17912296" y="6313627"/>
                  </a:lnTo>
                  <a:lnTo>
                    <a:pt x="17920424" y="6325667"/>
                  </a:lnTo>
                  <a:lnTo>
                    <a:pt x="17932489" y="6333795"/>
                  </a:lnTo>
                  <a:lnTo>
                    <a:pt x="17947247" y="6336766"/>
                  </a:lnTo>
                  <a:lnTo>
                    <a:pt x="17962017" y="6333795"/>
                  </a:lnTo>
                  <a:lnTo>
                    <a:pt x="17974056" y="6325667"/>
                  </a:lnTo>
                  <a:lnTo>
                    <a:pt x="17982184" y="6313627"/>
                  </a:lnTo>
                  <a:lnTo>
                    <a:pt x="17985169" y="6298857"/>
                  </a:lnTo>
                  <a:close/>
                </a:path>
                <a:path w="18206720" h="8150225">
                  <a:moveTo>
                    <a:pt x="17985169" y="6072784"/>
                  </a:moveTo>
                  <a:lnTo>
                    <a:pt x="17982184" y="6058027"/>
                  </a:lnTo>
                  <a:lnTo>
                    <a:pt x="17974056" y="6045974"/>
                  </a:lnTo>
                  <a:lnTo>
                    <a:pt x="17962017" y="6037846"/>
                  </a:lnTo>
                  <a:lnTo>
                    <a:pt x="17947247" y="6034875"/>
                  </a:lnTo>
                  <a:lnTo>
                    <a:pt x="17932489" y="6037846"/>
                  </a:lnTo>
                  <a:lnTo>
                    <a:pt x="17920424" y="6045974"/>
                  </a:lnTo>
                  <a:lnTo>
                    <a:pt x="17912296" y="6058027"/>
                  </a:lnTo>
                  <a:lnTo>
                    <a:pt x="17909312" y="6072784"/>
                  </a:lnTo>
                  <a:lnTo>
                    <a:pt x="17912296" y="6087554"/>
                  </a:lnTo>
                  <a:lnTo>
                    <a:pt x="17920424" y="6099594"/>
                  </a:lnTo>
                  <a:lnTo>
                    <a:pt x="17932489" y="6107722"/>
                  </a:lnTo>
                  <a:lnTo>
                    <a:pt x="17947247" y="6110694"/>
                  </a:lnTo>
                  <a:lnTo>
                    <a:pt x="17962017" y="6107722"/>
                  </a:lnTo>
                  <a:lnTo>
                    <a:pt x="17974056" y="6099594"/>
                  </a:lnTo>
                  <a:lnTo>
                    <a:pt x="17982184" y="6087554"/>
                  </a:lnTo>
                  <a:lnTo>
                    <a:pt x="17985169" y="6072784"/>
                  </a:lnTo>
                  <a:close/>
                </a:path>
                <a:path w="18206720" h="8150225">
                  <a:moveTo>
                    <a:pt x="17985169" y="5846711"/>
                  </a:moveTo>
                  <a:lnTo>
                    <a:pt x="17982184" y="5831954"/>
                  </a:lnTo>
                  <a:lnTo>
                    <a:pt x="17974056" y="5819902"/>
                  </a:lnTo>
                  <a:lnTo>
                    <a:pt x="17962017" y="5811774"/>
                  </a:lnTo>
                  <a:lnTo>
                    <a:pt x="17947247" y="5808802"/>
                  </a:lnTo>
                  <a:lnTo>
                    <a:pt x="17932489" y="5811774"/>
                  </a:lnTo>
                  <a:lnTo>
                    <a:pt x="17920424" y="5819902"/>
                  </a:lnTo>
                  <a:lnTo>
                    <a:pt x="17912296" y="5831954"/>
                  </a:lnTo>
                  <a:lnTo>
                    <a:pt x="17909312" y="5846711"/>
                  </a:lnTo>
                  <a:lnTo>
                    <a:pt x="17912296" y="5861482"/>
                  </a:lnTo>
                  <a:lnTo>
                    <a:pt x="17920424" y="5873547"/>
                  </a:lnTo>
                  <a:lnTo>
                    <a:pt x="17932489" y="5881687"/>
                  </a:lnTo>
                  <a:lnTo>
                    <a:pt x="17947247" y="5884672"/>
                  </a:lnTo>
                  <a:lnTo>
                    <a:pt x="17962017" y="5881687"/>
                  </a:lnTo>
                  <a:lnTo>
                    <a:pt x="17974056" y="5873547"/>
                  </a:lnTo>
                  <a:lnTo>
                    <a:pt x="17982184" y="5861482"/>
                  </a:lnTo>
                  <a:lnTo>
                    <a:pt x="17985169" y="5846711"/>
                  </a:lnTo>
                  <a:close/>
                </a:path>
                <a:path w="18206720" h="8150225">
                  <a:moveTo>
                    <a:pt x="17985169" y="5620639"/>
                  </a:moveTo>
                  <a:lnTo>
                    <a:pt x="17982184" y="5605894"/>
                  </a:lnTo>
                  <a:lnTo>
                    <a:pt x="17974056" y="5593842"/>
                  </a:lnTo>
                  <a:lnTo>
                    <a:pt x="17962017" y="5585714"/>
                  </a:lnTo>
                  <a:lnTo>
                    <a:pt x="17947247" y="5582729"/>
                  </a:lnTo>
                  <a:lnTo>
                    <a:pt x="17932489" y="5585714"/>
                  </a:lnTo>
                  <a:lnTo>
                    <a:pt x="17920424" y="5593842"/>
                  </a:lnTo>
                  <a:lnTo>
                    <a:pt x="17912296" y="5605894"/>
                  </a:lnTo>
                  <a:lnTo>
                    <a:pt x="17909312" y="5620639"/>
                  </a:lnTo>
                  <a:lnTo>
                    <a:pt x="17912296" y="5635409"/>
                  </a:lnTo>
                  <a:lnTo>
                    <a:pt x="17920424" y="5647474"/>
                  </a:lnTo>
                  <a:lnTo>
                    <a:pt x="17932489" y="5655615"/>
                  </a:lnTo>
                  <a:lnTo>
                    <a:pt x="17947247" y="5658599"/>
                  </a:lnTo>
                  <a:lnTo>
                    <a:pt x="17962017" y="5655615"/>
                  </a:lnTo>
                  <a:lnTo>
                    <a:pt x="17974056" y="5647474"/>
                  </a:lnTo>
                  <a:lnTo>
                    <a:pt x="17982184" y="5635409"/>
                  </a:lnTo>
                  <a:lnTo>
                    <a:pt x="17985169" y="5620639"/>
                  </a:lnTo>
                  <a:close/>
                </a:path>
                <a:path w="18206720" h="8150225">
                  <a:moveTo>
                    <a:pt x="18206517" y="8111668"/>
                  </a:moveTo>
                  <a:lnTo>
                    <a:pt x="18203533" y="8096910"/>
                  </a:lnTo>
                  <a:lnTo>
                    <a:pt x="18195417" y="8084858"/>
                  </a:lnTo>
                  <a:lnTo>
                    <a:pt x="18183365" y="8076730"/>
                  </a:lnTo>
                  <a:lnTo>
                    <a:pt x="18168595" y="8073745"/>
                  </a:lnTo>
                  <a:lnTo>
                    <a:pt x="18153838" y="8076730"/>
                  </a:lnTo>
                  <a:lnTo>
                    <a:pt x="18141785" y="8084858"/>
                  </a:lnTo>
                  <a:lnTo>
                    <a:pt x="18133657" y="8096910"/>
                  </a:lnTo>
                  <a:lnTo>
                    <a:pt x="18130673" y="8111668"/>
                  </a:lnTo>
                  <a:lnTo>
                    <a:pt x="18133657" y="8126438"/>
                  </a:lnTo>
                  <a:lnTo>
                    <a:pt x="18141785" y="8138490"/>
                  </a:lnTo>
                  <a:lnTo>
                    <a:pt x="18153838" y="8146618"/>
                  </a:lnTo>
                  <a:lnTo>
                    <a:pt x="18168595" y="8149603"/>
                  </a:lnTo>
                  <a:lnTo>
                    <a:pt x="18183365" y="8146618"/>
                  </a:lnTo>
                  <a:lnTo>
                    <a:pt x="18195417" y="8138490"/>
                  </a:lnTo>
                  <a:lnTo>
                    <a:pt x="18203533" y="8126438"/>
                  </a:lnTo>
                  <a:lnTo>
                    <a:pt x="18206517" y="8111668"/>
                  </a:lnTo>
                  <a:close/>
                </a:path>
                <a:path w="18206720" h="8150225">
                  <a:moveTo>
                    <a:pt x="18206517" y="7885608"/>
                  </a:moveTo>
                  <a:lnTo>
                    <a:pt x="18203533" y="7870838"/>
                  </a:lnTo>
                  <a:lnTo>
                    <a:pt x="18195417" y="7858785"/>
                  </a:lnTo>
                  <a:lnTo>
                    <a:pt x="18183365" y="7850657"/>
                  </a:lnTo>
                  <a:lnTo>
                    <a:pt x="18168595" y="7847673"/>
                  </a:lnTo>
                  <a:lnTo>
                    <a:pt x="18153838" y="7850657"/>
                  </a:lnTo>
                  <a:lnTo>
                    <a:pt x="18141785" y="7858785"/>
                  </a:lnTo>
                  <a:lnTo>
                    <a:pt x="18133657" y="7870838"/>
                  </a:lnTo>
                  <a:lnTo>
                    <a:pt x="18130673" y="7885608"/>
                  </a:lnTo>
                  <a:lnTo>
                    <a:pt x="18133657" y="7900365"/>
                  </a:lnTo>
                  <a:lnTo>
                    <a:pt x="18141785" y="7912430"/>
                  </a:lnTo>
                  <a:lnTo>
                    <a:pt x="18153838" y="7920558"/>
                  </a:lnTo>
                  <a:lnTo>
                    <a:pt x="18168595" y="7923530"/>
                  </a:lnTo>
                  <a:lnTo>
                    <a:pt x="18183365" y="7920558"/>
                  </a:lnTo>
                  <a:lnTo>
                    <a:pt x="18195417" y="7912430"/>
                  </a:lnTo>
                  <a:lnTo>
                    <a:pt x="18203533" y="7900365"/>
                  </a:lnTo>
                  <a:lnTo>
                    <a:pt x="18206517" y="7885608"/>
                  </a:lnTo>
                  <a:close/>
                </a:path>
                <a:path w="18206720" h="8150225">
                  <a:moveTo>
                    <a:pt x="18206517" y="7659535"/>
                  </a:moveTo>
                  <a:lnTo>
                    <a:pt x="18203533" y="7644778"/>
                  </a:lnTo>
                  <a:lnTo>
                    <a:pt x="18195417" y="7632725"/>
                  </a:lnTo>
                  <a:lnTo>
                    <a:pt x="18183365" y="7624597"/>
                  </a:lnTo>
                  <a:lnTo>
                    <a:pt x="18168595" y="7621625"/>
                  </a:lnTo>
                  <a:lnTo>
                    <a:pt x="18153838" y="7624597"/>
                  </a:lnTo>
                  <a:lnTo>
                    <a:pt x="18141785" y="7632725"/>
                  </a:lnTo>
                  <a:lnTo>
                    <a:pt x="18133657" y="7644778"/>
                  </a:lnTo>
                  <a:lnTo>
                    <a:pt x="18130673" y="7659535"/>
                  </a:lnTo>
                  <a:lnTo>
                    <a:pt x="18133657" y="7674305"/>
                  </a:lnTo>
                  <a:lnTo>
                    <a:pt x="18141785" y="7686357"/>
                  </a:lnTo>
                  <a:lnTo>
                    <a:pt x="18153838" y="7694485"/>
                  </a:lnTo>
                  <a:lnTo>
                    <a:pt x="18168595" y="7697470"/>
                  </a:lnTo>
                  <a:lnTo>
                    <a:pt x="18183365" y="7694485"/>
                  </a:lnTo>
                  <a:lnTo>
                    <a:pt x="18195417" y="7686357"/>
                  </a:lnTo>
                  <a:lnTo>
                    <a:pt x="18203533" y="7674305"/>
                  </a:lnTo>
                  <a:lnTo>
                    <a:pt x="18206517" y="7659535"/>
                  </a:lnTo>
                  <a:close/>
                </a:path>
                <a:path w="18206720" h="8150225">
                  <a:moveTo>
                    <a:pt x="18206517" y="7433462"/>
                  </a:moveTo>
                  <a:lnTo>
                    <a:pt x="18203533" y="7418692"/>
                  </a:lnTo>
                  <a:lnTo>
                    <a:pt x="18195417" y="7406653"/>
                  </a:lnTo>
                  <a:lnTo>
                    <a:pt x="18183365" y="7398525"/>
                  </a:lnTo>
                  <a:lnTo>
                    <a:pt x="18168595" y="7395553"/>
                  </a:lnTo>
                  <a:lnTo>
                    <a:pt x="18153838" y="7398525"/>
                  </a:lnTo>
                  <a:lnTo>
                    <a:pt x="18141785" y="7406653"/>
                  </a:lnTo>
                  <a:lnTo>
                    <a:pt x="18133657" y="7418692"/>
                  </a:lnTo>
                  <a:lnTo>
                    <a:pt x="18130673" y="7433462"/>
                  </a:lnTo>
                  <a:lnTo>
                    <a:pt x="18133657" y="7448232"/>
                  </a:lnTo>
                  <a:lnTo>
                    <a:pt x="18141785" y="7460297"/>
                  </a:lnTo>
                  <a:lnTo>
                    <a:pt x="18153838" y="7468438"/>
                  </a:lnTo>
                  <a:lnTo>
                    <a:pt x="18168595" y="7471423"/>
                  </a:lnTo>
                  <a:lnTo>
                    <a:pt x="18183365" y="7468438"/>
                  </a:lnTo>
                  <a:lnTo>
                    <a:pt x="18195417" y="7460297"/>
                  </a:lnTo>
                  <a:lnTo>
                    <a:pt x="18203533" y="7448232"/>
                  </a:lnTo>
                  <a:lnTo>
                    <a:pt x="18206517" y="7433462"/>
                  </a:lnTo>
                  <a:close/>
                </a:path>
                <a:path w="18206720" h="8150225">
                  <a:moveTo>
                    <a:pt x="18206517" y="7207390"/>
                  </a:moveTo>
                  <a:lnTo>
                    <a:pt x="18203533" y="7192632"/>
                  </a:lnTo>
                  <a:lnTo>
                    <a:pt x="18195417" y="7180580"/>
                  </a:lnTo>
                  <a:lnTo>
                    <a:pt x="18183365" y="7172452"/>
                  </a:lnTo>
                  <a:lnTo>
                    <a:pt x="18168595" y="7169480"/>
                  </a:lnTo>
                  <a:lnTo>
                    <a:pt x="18153838" y="7172452"/>
                  </a:lnTo>
                  <a:lnTo>
                    <a:pt x="18141785" y="7180580"/>
                  </a:lnTo>
                  <a:lnTo>
                    <a:pt x="18133657" y="7192632"/>
                  </a:lnTo>
                  <a:lnTo>
                    <a:pt x="18130673" y="7207390"/>
                  </a:lnTo>
                  <a:lnTo>
                    <a:pt x="18133657" y="7222160"/>
                  </a:lnTo>
                  <a:lnTo>
                    <a:pt x="18141785" y="7234225"/>
                  </a:lnTo>
                  <a:lnTo>
                    <a:pt x="18153838" y="7242365"/>
                  </a:lnTo>
                  <a:lnTo>
                    <a:pt x="18168595" y="7245350"/>
                  </a:lnTo>
                  <a:lnTo>
                    <a:pt x="18183365" y="7242365"/>
                  </a:lnTo>
                  <a:lnTo>
                    <a:pt x="18195417" y="7234225"/>
                  </a:lnTo>
                  <a:lnTo>
                    <a:pt x="18203533" y="7222160"/>
                  </a:lnTo>
                  <a:lnTo>
                    <a:pt x="18206517" y="7207390"/>
                  </a:lnTo>
                  <a:close/>
                </a:path>
                <a:path w="18206720" h="8150225">
                  <a:moveTo>
                    <a:pt x="18206517" y="6977075"/>
                  </a:moveTo>
                  <a:lnTo>
                    <a:pt x="18203533" y="6962305"/>
                  </a:lnTo>
                  <a:lnTo>
                    <a:pt x="18195417" y="6950240"/>
                  </a:lnTo>
                  <a:lnTo>
                    <a:pt x="18183365" y="6942099"/>
                  </a:lnTo>
                  <a:lnTo>
                    <a:pt x="18168595" y="6939115"/>
                  </a:lnTo>
                  <a:lnTo>
                    <a:pt x="18153838" y="6942099"/>
                  </a:lnTo>
                  <a:lnTo>
                    <a:pt x="18141785" y="6950240"/>
                  </a:lnTo>
                  <a:lnTo>
                    <a:pt x="18133657" y="6962305"/>
                  </a:lnTo>
                  <a:lnTo>
                    <a:pt x="18130673" y="6977075"/>
                  </a:lnTo>
                  <a:lnTo>
                    <a:pt x="18133657" y="6991832"/>
                  </a:lnTo>
                  <a:lnTo>
                    <a:pt x="18141785" y="7003885"/>
                  </a:lnTo>
                  <a:lnTo>
                    <a:pt x="18153838" y="7012013"/>
                  </a:lnTo>
                  <a:lnTo>
                    <a:pt x="18168595" y="7014985"/>
                  </a:lnTo>
                  <a:lnTo>
                    <a:pt x="18183365" y="7012013"/>
                  </a:lnTo>
                  <a:lnTo>
                    <a:pt x="18195417" y="7003885"/>
                  </a:lnTo>
                  <a:lnTo>
                    <a:pt x="18203533" y="6991832"/>
                  </a:lnTo>
                  <a:lnTo>
                    <a:pt x="18206517" y="6977075"/>
                  </a:lnTo>
                  <a:close/>
                </a:path>
                <a:path w="18206720" h="8150225">
                  <a:moveTo>
                    <a:pt x="18206517" y="6751002"/>
                  </a:moveTo>
                  <a:lnTo>
                    <a:pt x="18203533" y="6736245"/>
                  </a:lnTo>
                  <a:lnTo>
                    <a:pt x="18195417" y="6724193"/>
                  </a:lnTo>
                  <a:lnTo>
                    <a:pt x="18183365" y="6716065"/>
                  </a:lnTo>
                  <a:lnTo>
                    <a:pt x="18168595" y="6713093"/>
                  </a:lnTo>
                  <a:lnTo>
                    <a:pt x="18153838" y="6716065"/>
                  </a:lnTo>
                  <a:lnTo>
                    <a:pt x="18141785" y="6724193"/>
                  </a:lnTo>
                  <a:lnTo>
                    <a:pt x="18133657" y="6736245"/>
                  </a:lnTo>
                  <a:lnTo>
                    <a:pt x="18130673" y="6751002"/>
                  </a:lnTo>
                  <a:lnTo>
                    <a:pt x="18133657" y="6765760"/>
                  </a:lnTo>
                  <a:lnTo>
                    <a:pt x="18141785" y="6777812"/>
                  </a:lnTo>
                  <a:lnTo>
                    <a:pt x="18153838" y="6785940"/>
                  </a:lnTo>
                  <a:lnTo>
                    <a:pt x="18168595" y="6788912"/>
                  </a:lnTo>
                  <a:lnTo>
                    <a:pt x="18183365" y="6785940"/>
                  </a:lnTo>
                  <a:lnTo>
                    <a:pt x="18195417" y="6777812"/>
                  </a:lnTo>
                  <a:lnTo>
                    <a:pt x="18203533" y="6765760"/>
                  </a:lnTo>
                  <a:lnTo>
                    <a:pt x="18206517" y="6751002"/>
                  </a:lnTo>
                  <a:close/>
                </a:path>
                <a:path w="18206720" h="8150225">
                  <a:moveTo>
                    <a:pt x="18206517" y="6524930"/>
                  </a:moveTo>
                  <a:lnTo>
                    <a:pt x="18203533" y="6510172"/>
                  </a:lnTo>
                  <a:lnTo>
                    <a:pt x="18195417" y="6498120"/>
                  </a:lnTo>
                  <a:lnTo>
                    <a:pt x="18183365" y="6489992"/>
                  </a:lnTo>
                  <a:lnTo>
                    <a:pt x="18168595" y="6487020"/>
                  </a:lnTo>
                  <a:lnTo>
                    <a:pt x="18153838" y="6489992"/>
                  </a:lnTo>
                  <a:lnTo>
                    <a:pt x="18141785" y="6498120"/>
                  </a:lnTo>
                  <a:lnTo>
                    <a:pt x="18133657" y="6510172"/>
                  </a:lnTo>
                  <a:lnTo>
                    <a:pt x="18130673" y="6524930"/>
                  </a:lnTo>
                  <a:lnTo>
                    <a:pt x="18133657" y="6539700"/>
                  </a:lnTo>
                  <a:lnTo>
                    <a:pt x="18141785" y="6551739"/>
                  </a:lnTo>
                  <a:lnTo>
                    <a:pt x="18153838" y="6559867"/>
                  </a:lnTo>
                  <a:lnTo>
                    <a:pt x="18168595" y="6562839"/>
                  </a:lnTo>
                  <a:lnTo>
                    <a:pt x="18183365" y="6559867"/>
                  </a:lnTo>
                  <a:lnTo>
                    <a:pt x="18195417" y="6551739"/>
                  </a:lnTo>
                  <a:lnTo>
                    <a:pt x="18203533" y="6539700"/>
                  </a:lnTo>
                  <a:lnTo>
                    <a:pt x="18206517" y="6524930"/>
                  </a:lnTo>
                  <a:close/>
                </a:path>
                <a:path w="18206720" h="8150225">
                  <a:moveTo>
                    <a:pt x="18206517" y="6298857"/>
                  </a:moveTo>
                  <a:lnTo>
                    <a:pt x="18203533" y="6284099"/>
                  </a:lnTo>
                  <a:lnTo>
                    <a:pt x="18195417" y="6272047"/>
                  </a:lnTo>
                  <a:lnTo>
                    <a:pt x="18183365" y="6263919"/>
                  </a:lnTo>
                  <a:lnTo>
                    <a:pt x="18168595" y="6260947"/>
                  </a:lnTo>
                  <a:lnTo>
                    <a:pt x="18153825" y="6263919"/>
                  </a:lnTo>
                  <a:lnTo>
                    <a:pt x="18141773" y="6272047"/>
                  </a:lnTo>
                  <a:lnTo>
                    <a:pt x="18133657" y="6284099"/>
                  </a:lnTo>
                  <a:lnTo>
                    <a:pt x="18130673" y="6298857"/>
                  </a:lnTo>
                  <a:lnTo>
                    <a:pt x="18133657" y="6313627"/>
                  </a:lnTo>
                  <a:lnTo>
                    <a:pt x="18141773" y="6325667"/>
                  </a:lnTo>
                  <a:lnTo>
                    <a:pt x="18153825" y="6333795"/>
                  </a:lnTo>
                  <a:lnTo>
                    <a:pt x="18168595" y="6336766"/>
                  </a:lnTo>
                  <a:lnTo>
                    <a:pt x="18183365" y="6333795"/>
                  </a:lnTo>
                  <a:lnTo>
                    <a:pt x="18195417" y="6325667"/>
                  </a:lnTo>
                  <a:lnTo>
                    <a:pt x="18203533" y="6313627"/>
                  </a:lnTo>
                  <a:lnTo>
                    <a:pt x="18206517" y="6298857"/>
                  </a:lnTo>
                  <a:close/>
                </a:path>
                <a:path w="18206720" h="8150225">
                  <a:moveTo>
                    <a:pt x="18206517" y="6072784"/>
                  </a:moveTo>
                  <a:lnTo>
                    <a:pt x="18203533" y="6058027"/>
                  </a:lnTo>
                  <a:lnTo>
                    <a:pt x="18195417" y="6045974"/>
                  </a:lnTo>
                  <a:lnTo>
                    <a:pt x="18183365" y="6037846"/>
                  </a:lnTo>
                  <a:lnTo>
                    <a:pt x="18168595" y="6034875"/>
                  </a:lnTo>
                  <a:lnTo>
                    <a:pt x="18153825" y="6037846"/>
                  </a:lnTo>
                  <a:lnTo>
                    <a:pt x="18141773" y="6045974"/>
                  </a:lnTo>
                  <a:lnTo>
                    <a:pt x="18133657" y="6058027"/>
                  </a:lnTo>
                  <a:lnTo>
                    <a:pt x="18130673" y="6072784"/>
                  </a:lnTo>
                  <a:lnTo>
                    <a:pt x="18133657" y="6087554"/>
                  </a:lnTo>
                  <a:lnTo>
                    <a:pt x="18141773" y="6099594"/>
                  </a:lnTo>
                  <a:lnTo>
                    <a:pt x="18153825" y="6107722"/>
                  </a:lnTo>
                  <a:lnTo>
                    <a:pt x="18168595" y="6110694"/>
                  </a:lnTo>
                  <a:lnTo>
                    <a:pt x="18183365" y="6107722"/>
                  </a:lnTo>
                  <a:lnTo>
                    <a:pt x="18195417" y="6099594"/>
                  </a:lnTo>
                  <a:lnTo>
                    <a:pt x="18203533" y="6087554"/>
                  </a:lnTo>
                  <a:lnTo>
                    <a:pt x="18206517" y="6072784"/>
                  </a:lnTo>
                  <a:close/>
                </a:path>
                <a:path w="18206720" h="8150225">
                  <a:moveTo>
                    <a:pt x="18206517" y="5846711"/>
                  </a:moveTo>
                  <a:lnTo>
                    <a:pt x="18203533" y="5831954"/>
                  </a:lnTo>
                  <a:lnTo>
                    <a:pt x="18195417" y="5819902"/>
                  </a:lnTo>
                  <a:lnTo>
                    <a:pt x="18183365" y="5811774"/>
                  </a:lnTo>
                  <a:lnTo>
                    <a:pt x="18168595" y="5808802"/>
                  </a:lnTo>
                  <a:lnTo>
                    <a:pt x="18153825" y="5811774"/>
                  </a:lnTo>
                  <a:lnTo>
                    <a:pt x="18141773" y="5819902"/>
                  </a:lnTo>
                  <a:lnTo>
                    <a:pt x="18133657" y="5831954"/>
                  </a:lnTo>
                  <a:lnTo>
                    <a:pt x="18130673" y="5846711"/>
                  </a:lnTo>
                  <a:lnTo>
                    <a:pt x="18133657" y="5861482"/>
                  </a:lnTo>
                  <a:lnTo>
                    <a:pt x="18141773" y="5873547"/>
                  </a:lnTo>
                  <a:lnTo>
                    <a:pt x="18153825" y="5881687"/>
                  </a:lnTo>
                  <a:lnTo>
                    <a:pt x="18168595" y="5884672"/>
                  </a:lnTo>
                  <a:lnTo>
                    <a:pt x="18183365" y="5881687"/>
                  </a:lnTo>
                  <a:lnTo>
                    <a:pt x="18195417" y="5873547"/>
                  </a:lnTo>
                  <a:lnTo>
                    <a:pt x="18203533" y="5861482"/>
                  </a:lnTo>
                  <a:lnTo>
                    <a:pt x="18206517" y="5846711"/>
                  </a:lnTo>
                  <a:close/>
                </a:path>
                <a:path w="18206720" h="8150225">
                  <a:moveTo>
                    <a:pt x="18206517" y="5620639"/>
                  </a:moveTo>
                  <a:lnTo>
                    <a:pt x="18203533" y="5605881"/>
                  </a:lnTo>
                  <a:lnTo>
                    <a:pt x="18195417" y="5593829"/>
                  </a:lnTo>
                  <a:lnTo>
                    <a:pt x="18183365" y="5585701"/>
                  </a:lnTo>
                  <a:lnTo>
                    <a:pt x="18168595" y="5582729"/>
                  </a:lnTo>
                  <a:lnTo>
                    <a:pt x="18153825" y="5585714"/>
                  </a:lnTo>
                  <a:lnTo>
                    <a:pt x="18141773" y="5593842"/>
                  </a:lnTo>
                  <a:lnTo>
                    <a:pt x="18133657" y="5605894"/>
                  </a:lnTo>
                  <a:lnTo>
                    <a:pt x="18130673" y="5620639"/>
                  </a:lnTo>
                  <a:lnTo>
                    <a:pt x="18133657" y="5635409"/>
                  </a:lnTo>
                  <a:lnTo>
                    <a:pt x="18141773" y="5647474"/>
                  </a:lnTo>
                  <a:lnTo>
                    <a:pt x="18153825" y="5655615"/>
                  </a:lnTo>
                  <a:lnTo>
                    <a:pt x="18168595" y="5658599"/>
                  </a:lnTo>
                  <a:lnTo>
                    <a:pt x="18183365" y="5655615"/>
                  </a:lnTo>
                  <a:lnTo>
                    <a:pt x="18195417" y="5647474"/>
                  </a:lnTo>
                  <a:lnTo>
                    <a:pt x="18203533" y="5635409"/>
                  </a:lnTo>
                  <a:lnTo>
                    <a:pt x="18206517" y="5620639"/>
                  </a:lnTo>
                  <a:close/>
                </a:path>
              </a:pathLst>
            </a:custGeom>
            <a:solidFill>
              <a:srgbClr val="253E6B"/>
            </a:solidFill>
          </p:spPr>
          <p:txBody>
            <a:bodyPr wrap="square" lIns="0" tIns="0" rIns="0" bIns="0" rtlCol="0"/>
            <a:lstStyle/>
            <a:p>
              <a:endParaRPr/>
            </a:p>
          </p:txBody>
        </p:sp>
        <p:pic>
          <p:nvPicPr>
            <p:cNvPr id="9" name="object 9"/>
            <p:cNvPicPr/>
            <p:nvPr/>
          </p:nvPicPr>
          <p:blipFill>
            <a:blip r:embed="rId2" cstate="print"/>
            <a:stretch>
              <a:fillRect/>
            </a:stretch>
          </p:blipFill>
          <p:spPr>
            <a:xfrm>
              <a:off x="1030224" y="1483741"/>
              <a:ext cx="2313558" cy="742188"/>
            </a:xfrm>
            <a:prstGeom prst="rect">
              <a:avLst/>
            </a:prstGeom>
          </p:spPr>
        </p:pic>
        <p:pic>
          <p:nvPicPr>
            <p:cNvPr id="10" name="object 10"/>
            <p:cNvPicPr/>
            <p:nvPr/>
          </p:nvPicPr>
          <p:blipFill>
            <a:blip r:embed="rId3" cstate="print"/>
            <a:stretch>
              <a:fillRect/>
            </a:stretch>
          </p:blipFill>
          <p:spPr>
            <a:xfrm>
              <a:off x="3013201" y="1483741"/>
              <a:ext cx="6239763" cy="742188"/>
            </a:xfrm>
            <a:prstGeom prst="rect">
              <a:avLst/>
            </a:prstGeom>
          </p:spPr>
        </p:pic>
      </p:grpSp>
      <p:pic>
        <p:nvPicPr>
          <p:cNvPr id="13" name="Picture 12">
            <a:extLst>
              <a:ext uri="{FF2B5EF4-FFF2-40B4-BE49-F238E27FC236}">
                <a16:creationId xmlns:a16="http://schemas.microsoft.com/office/drawing/2014/main" id="{86388FF2-04D7-DB95-CE58-96221DBE4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466528"/>
            <a:ext cx="12076176" cy="74080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4454"/>
            <a:ext cx="18288000" cy="10273079"/>
            <a:chOff x="0" y="14454"/>
            <a:chExt cx="18288000" cy="10273079"/>
          </a:xfrm>
        </p:grpSpPr>
        <p:sp>
          <p:nvSpPr>
            <p:cNvPr id="3" name="object 3"/>
            <p:cNvSpPr/>
            <p:nvPr/>
          </p:nvSpPr>
          <p:spPr>
            <a:xfrm>
              <a:off x="0" y="14454"/>
              <a:ext cx="18288000" cy="10273030"/>
            </a:xfrm>
            <a:custGeom>
              <a:avLst/>
              <a:gdLst/>
              <a:ahLst/>
              <a:cxnLst/>
              <a:rect l="l" t="t" r="r" b="b"/>
              <a:pathLst>
                <a:path w="18288000" h="10273030">
                  <a:moveTo>
                    <a:pt x="18287999" y="0"/>
                  </a:moveTo>
                  <a:lnTo>
                    <a:pt x="0" y="10229228"/>
                  </a:lnTo>
                  <a:lnTo>
                    <a:pt x="0" y="10272543"/>
                  </a:lnTo>
                  <a:lnTo>
                    <a:pt x="18288000" y="10272542"/>
                  </a:lnTo>
                  <a:lnTo>
                    <a:pt x="18287999" y="0"/>
                  </a:lnTo>
                  <a:close/>
                </a:path>
              </a:pathLst>
            </a:custGeom>
            <a:solidFill>
              <a:srgbClr val="0070C8">
                <a:alpha val="4705"/>
              </a:srgbClr>
            </a:solidFill>
          </p:spPr>
          <p:txBody>
            <a:bodyPr wrap="square" lIns="0" tIns="0" rIns="0" bIns="0" rtlCol="0"/>
            <a:lstStyle/>
            <a:p>
              <a:endParaRPr/>
            </a:p>
          </p:txBody>
        </p:sp>
        <p:sp>
          <p:nvSpPr>
            <p:cNvPr id="4" name="object 4"/>
            <p:cNvSpPr/>
            <p:nvPr/>
          </p:nvSpPr>
          <p:spPr>
            <a:xfrm>
              <a:off x="0" y="6128283"/>
              <a:ext cx="4490720" cy="4159250"/>
            </a:xfrm>
            <a:custGeom>
              <a:avLst/>
              <a:gdLst/>
              <a:ahLst/>
              <a:cxnLst/>
              <a:rect l="l" t="t" r="r" b="b"/>
              <a:pathLst>
                <a:path w="4490720" h="4159250">
                  <a:moveTo>
                    <a:pt x="0" y="0"/>
                  </a:moveTo>
                  <a:lnTo>
                    <a:pt x="0" y="4158715"/>
                  </a:lnTo>
                  <a:lnTo>
                    <a:pt x="4490700" y="4158715"/>
                  </a:lnTo>
                  <a:lnTo>
                    <a:pt x="0" y="0"/>
                  </a:lnTo>
                  <a:close/>
                </a:path>
              </a:pathLst>
            </a:custGeom>
            <a:solidFill>
              <a:srgbClr val="203558"/>
            </a:solidFill>
          </p:spPr>
          <p:txBody>
            <a:bodyPr wrap="square" lIns="0" tIns="0" rIns="0" bIns="0" rtlCol="0"/>
            <a:lstStyle/>
            <a:p>
              <a:endParaRPr/>
            </a:p>
          </p:txBody>
        </p:sp>
        <p:sp>
          <p:nvSpPr>
            <p:cNvPr id="5" name="object 5"/>
            <p:cNvSpPr/>
            <p:nvPr/>
          </p:nvSpPr>
          <p:spPr>
            <a:xfrm>
              <a:off x="0" y="6858866"/>
              <a:ext cx="3702050" cy="3428365"/>
            </a:xfrm>
            <a:custGeom>
              <a:avLst/>
              <a:gdLst/>
              <a:ahLst/>
              <a:cxnLst/>
              <a:rect l="l" t="t" r="r" b="b"/>
              <a:pathLst>
                <a:path w="3702050" h="3428365">
                  <a:moveTo>
                    <a:pt x="0" y="0"/>
                  </a:moveTo>
                  <a:lnTo>
                    <a:pt x="0" y="3428133"/>
                  </a:lnTo>
                  <a:lnTo>
                    <a:pt x="3701839" y="3428133"/>
                  </a:lnTo>
                  <a:lnTo>
                    <a:pt x="0" y="0"/>
                  </a:lnTo>
                  <a:close/>
                </a:path>
              </a:pathLst>
            </a:custGeom>
            <a:solidFill>
              <a:srgbClr val="00559E"/>
            </a:solidFill>
          </p:spPr>
          <p:txBody>
            <a:bodyPr wrap="square" lIns="0" tIns="0" rIns="0" bIns="0" rtlCol="0"/>
            <a:lstStyle/>
            <a:p>
              <a:endParaRPr/>
            </a:p>
          </p:txBody>
        </p:sp>
        <p:sp>
          <p:nvSpPr>
            <p:cNvPr id="6" name="object 6"/>
            <p:cNvSpPr/>
            <p:nvPr/>
          </p:nvSpPr>
          <p:spPr>
            <a:xfrm>
              <a:off x="1036809" y="1031926"/>
              <a:ext cx="1768475" cy="290195"/>
            </a:xfrm>
            <a:custGeom>
              <a:avLst/>
              <a:gdLst/>
              <a:ahLst/>
              <a:cxnLst/>
              <a:rect l="l" t="t" r="r" b="b"/>
              <a:pathLst>
                <a:path w="1768475" h="290194">
                  <a:moveTo>
                    <a:pt x="148157" y="0"/>
                  </a:moveTo>
                  <a:lnTo>
                    <a:pt x="101378" y="7405"/>
                  </a:lnTo>
                  <a:lnTo>
                    <a:pt x="60714" y="28015"/>
                  </a:lnTo>
                  <a:lnTo>
                    <a:pt x="28623" y="59424"/>
                  </a:lnTo>
                  <a:lnTo>
                    <a:pt x="7565" y="99224"/>
                  </a:lnTo>
                  <a:lnTo>
                    <a:pt x="0" y="145008"/>
                  </a:lnTo>
                  <a:lnTo>
                    <a:pt x="7565" y="190792"/>
                  </a:lnTo>
                  <a:lnTo>
                    <a:pt x="28623" y="230592"/>
                  </a:lnTo>
                  <a:lnTo>
                    <a:pt x="60714" y="262000"/>
                  </a:lnTo>
                  <a:lnTo>
                    <a:pt x="101378" y="282611"/>
                  </a:lnTo>
                  <a:lnTo>
                    <a:pt x="148157" y="290016"/>
                  </a:lnTo>
                  <a:lnTo>
                    <a:pt x="194936" y="282611"/>
                  </a:lnTo>
                  <a:lnTo>
                    <a:pt x="235600" y="262000"/>
                  </a:lnTo>
                  <a:lnTo>
                    <a:pt x="261870" y="236288"/>
                  </a:lnTo>
                  <a:lnTo>
                    <a:pt x="148157" y="236288"/>
                  </a:lnTo>
                  <a:lnTo>
                    <a:pt x="111889" y="229104"/>
                  </a:lnTo>
                  <a:lnTo>
                    <a:pt x="82240" y="209524"/>
                  </a:lnTo>
                  <a:lnTo>
                    <a:pt x="62234" y="180506"/>
                  </a:lnTo>
                  <a:lnTo>
                    <a:pt x="54893" y="145008"/>
                  </a:lnTo>
                  <a:lnTo>
                    <a:pt x="62234" y="109511"/>
                  </a:lnTo>
                  <a:lnTo>
                    <a:pt x="82240" y="80493"/>
                  </a:lnTo>
                  <a:lnTo>
                    <a:pt x="111889" y="60912"/>
                  </a:lnTo>
                  <a:lnTo>
                    <a:pt x="148157" y="53728"/>
                  </a:lnTo>
                  <a:lnTo>
                    <a:pt x="261870" y="53728"/>
                  </a:lnTo>
                  <a:lnTo>
                    <a:pt x="235600" y="28015"/>
                  </a:lnTo>
                  <a:lnTo>
                    <a:pt x="194936" y="7405"/>
                  </a:lnTo>
                  <a:lnTo>
                    <a:pt x="148157" y="0"/>
                  </a:lnTo>
                  <a:close/>
                </a:path>
                <a:path w="1768475" h="290194">
                  <a:moveTo>
                    <a:pt x="261870" y="53728"/>
                  </a:moveTo>
                  <a:lnTo>
                    <a:pt x="148157" y="53728"/>
                  </a:lnTo>
                  <a:lnTo>
                    <a:pt x="184423" y="60912"/>
                  </a:lnTo>
                  <a:lnTo>
                    <a:pt x="214071" y="80493"/>
                  </a:lnTo>
                  <a:lnTo>
                    <a:pt x="234077" y="109511"/>
                  </a:lnTo>
                  <a:lnTo>
                    <a:pt x="241418" y="145008"/>
                  </a:lnTo>
                  <a:lnTo>
                    <a:pt x="234077" y="180506"/>
                  </a:lnTo>
                  <a:lnTo>
                    <a:pt x="214071" y="209524"/>
                  </a:lnTo>
                  <a:lnTo>
                    <a:pt x="184423" y="229104"/>
                  </a:lnTo>
                  <a:lnTo>
                    <a:pt x="148157" y="236288"/>
                  </a:lnTo>
                  <a:lnTo>
                    <a:pt x="261870" y="236288"/>
                  </a:lnTo>
                  <a:lnTo>
                    <a:pt x="267690" y="230592"/>
                  </a:lnTo>
                  <a:lnTo>
                    <a:pt x="288746" y="190792"/>
                  </a:lnTo>
                  <a:lnTo>
                    <a:pt x="296312" y="145008"/>
                  </a:lnTo>
                  <a:lnTo>
                    <a:pt x="288746" y="99224"/>
                  </a:lnTo>
                  <a:lnTo>
                    <a:pt x="267689" y="59424"/>
                  </a:lnTo>
                  <a:lnTo>
                    <a:pt x="261870" y="53728"/>
                  </a:lnTo>
                  <a:close/>
                </a:path>
                <a:path w="1768475" h="290194">
                  <a:moveTo>
                    <a:pt x="638704" y="0"/>
                  </a:moveTo>
                  <a:lnTo>
                    <a:pt x="591920" y="7405"/>
                  </a:lnTo>
                  <a:lnTo>
                    <a:pt x="551258" y="28015"/>
                  </a:lnTo>
                  <a:lnTo>
                    <a:pt x="519174" y="59424"/>
                  </a:lnTo>
                  <a:lnTo>
                    <a:pt x="498123" y="99224"/>
                  </a:lnTo>
                  <a:lnTo>
                    <a:pt x="490561" y="145008"/>
                  </a:lnTo>
                  <a:lnTo>
                    <a:pt x="498123" y="190792"/>
                  </a:lnTo>
                  <a:lnTo>
                    <a:pt x="519174" y="230592"/>
                  </a:lnTo>
                  <a:lnTo>
                    <a:pt x="551258" y="262000"/>
                  </a:lnTo>
                  <a:lnTo>
                    <a:pt x="591920" y="282611"/>
                  </a:lnTo>
                  <a:lnTo>
                    <a:pt x="638704" y="290016"/>
                  </a:lnTo>
                  <a:lnTo>
                    <a:pt x="685472" y="282611"/>
                  </a:lnTo>
                  <a:lnTo>
                    <a:pt x="726132" y="262000"/>
                  </a:lnTo>
                  <a:lnTo>
                    <a:pt x="752402" y="236288"/>
                  </a:lnTo>
                  <a:lnTo>
                    <a:pt x="638704" y="236288"/>
                  </a:lnTo>
                  <a:lnTo>
                    <a:pt x="602433" y="229104"/>
                  </a:lnTo>
                  <a:lnTo>
                    <a:pt x="572777" y="209524"/>
                  </a:lnTo>
                  <a:lnTo>
                    <a:pt x="552764" y="180506"/>
                  </a:lnTo>
                  <a:lnTo>
                    <a:pt x="545420" y="145008"/>
                  </a:lnTo>
                  <a:lnTo>
                    <a:pt x="552764" y="109511"/>
                  </a:lnTo>
                  <a:lnTo>
                    <a:pt x="572777" y="80493"/>
                  </a:lnTo>
                  <a:lnTo>
                    <a:pt x="602433" y="60912"/>
                  </a:lnTo>
                  <a:lnTo>
                    <a:pt x="638704" y="53728"/>
                  </a:lnTo>
                  <a:lnTo>
                    <a:pt x="752402" y="53728"/>
                  </a:lnTo>
                  <a:lnTo>
                    <a:pt x="726132" y="28015"/>
                  </a:lnTo>
                  <a:lnTo>
                    <a:pt x="685472" y="7405"/>
                  </a:lnTo>
                  <a:lnTo>
                    <a:pt x="638704" y="0"/>
                  </a:lnTo>
                  <a:close/>
                </a:path>
                <a:path w="1768475" h="290194">
                  <a:moveTo>
                    <a:pt x="752402" y="53728"/>
                  </a:moveTo>
                  <a:lnTo>
                    <a:pt x="638704" y="53728"/>
                  </a:lnTo>
                  <a:lnTo>
                    <a:pt x="674968" y="60912"/>
                  </a:lnTo>
                  <a:lnTo>
                    <a:pt x="704611" y="80493"/>
                  </a:lnTo>
                  <a:lnTo>
                    <a:pt x="724611" y="109511"/>
                  </a:lnTo>
                  <a:lnTo>
                    <a:pt x="731949" y="145008"/>
                  </a:lnTo>
                  <a:lnTo>
                    <a:pt x="724611" y="180506"/>
                  </a:lnTo>
                  <a:lnTo>
                    <a:pt x="704611" y="209524"/>
                  </a:lnTo>
                  <a:lnTo>
                    <a:pt x="674968" y="229104"/>
                  </a:lnTo>
                  <a:lnTo>
                    <a:pt x="638704" y="236288"/>
                  </a:lnTo>
                  <a:lnTo>
                    <a:pt x="752402" y="236288"/>
                  </a:lnTo>
                  <a:lnTo>
                    <a:pt x="758222" y="230592"/>
                  </a:lnTo>
                  <a:lnTo>
                    <a:pt x="779280" y="190792"/>
                  </a:lnTo>
                  <a:lnTo>
                    <a:pt x="786847" y="145008"/>
                  </a:lnTo>
                  <a:lnTo>
                    <a:pt x="779280" y="99224"/>
                  </a:lnTo>
                  <a:lnTo>
                    <a:pt x="758222" y="59424"/>
                  </a:lnTo>
                  <a:lnTo>
                    <a:pt x="752402" y="53728"/>
                  </a:lnTo>
                  <a:close/>
                </a:path>
                <a:path w="1768475" h="290194">
                  <a:moveTo>
                    <a:pt x="1129234" y="0"/>
                  </a:moveTo>
                  <a:lnTo>
                    <a:pt x="1082466" y="7405"/>
                  </a:lnTo>
                  <a:lnTo>
                    <a:pt x="1041806" y="28015"/>
                  </a:lnTo>
                  <a:lnTo>
                    <a:pt x="1009716" y="59424"/>
                  </a:lnTo>
                  <a:lnTo>
                    <a:pt x="988658" y="99224"/>
                  </a:lnTo>
                  <a:lnTo>
                    <a:pt x="981091" y="145008"/>
                  </a:lnTo>
                  <a:lnTo>
                    <a:pt x="988658" y="190792"/>
                  </a:lnTo>
                  <a:lnTo>
                    <a:pt x="1009716" y="230592"/>
                  </a:lnTo>
                  <a:lnTo>
                    <a:pt x="1041806" y="262000"/>
                  </a:lnTo>
                  <a:lnTo>
                    <a:pt x="1082466" y="282611"/>
                  </a:lnTo>
                  <a:lnTo>
                    <a:pt x="1129235" y="290016"/>
                  </a:lnTo>
                  <a:lnTo>
                    <a:pt x="1176018" y="282611"/>
                  </a:lnTo>
                  <a:lnTo>
                    <a:pt x="1216680" y="262000"/>
                  </a:lnTo>
                  <a:lnTo>
                    <a:pt x="1242945" y="236288"/>
                  </a:lnTo>
                  <a:lnTo>
                    <a:pt x="1129235" y="236288"/>
                  </a:lnTo>
                  <a:lnTo>
                    <a:pt x="1092970" y="229104"/>
                  </a:lnTo>
                  <a:lnTo>
                    <a:pt x="1063327" y="209524"/>
                  </a:lnTo>
                  <a:lnTo>
                    <a:pt x="1043327" y="180506"/>
                  </a:lnTo>
                  <a:lnTo>
                    <a:pt x="1035989" y="145008"/>
                  </a:lnTo>
                  <a:lnTo>
                    <a:pt x="1043327" y="109511"/>
                  </a:lnTo>
                  <a:lnTo>
                    <a:pt x="1063327" y="80493"/>
                  </a:lnTo>
                  <a:lnTo>
                    <a:pt x="1092970" y="60912"/>
                  </a:lnTo>
                  <a:lnTo>
                    <a:pt x="1129235" y="53728"/>
                  </a:lnTo>
                  <a:lnTo>
                    <a:pt x="1242945" y="53728"/>
                  </a:lnTo>
                  <a:lnTo>
                    <a:pt x="1216680" y="28015"/>
                  </a:lnTo>
                  <a:lnTo>
                    <a:pt x="1176018" y="7405"/>
                  </a:lnTo>
                  <a:lnTo>
                    <a:pt x="1129234" y="0"/>
                  </a:lnTo>
                  <a:close/>
                </a:path>
                <a:path w="1768475" h="290194">
                  <a:moveTo>
                    <a:pt x="1242945" y="53728"/>
                  </a:moveTo>
                  <a:lnTo>
                    <a:pt x="1129235" y="53728"/>
                  </a:lnTo>
                  <a:lnTo>
                    <a:pt x="1165505" y="60912"/>
                  </a:lnTo>
                  <a:lnTo>
                    <a:pt x="1195161" y="80493"/>
                  </a:lnTo>
                  <a:lnTo>
                    <a:pt x="1215174" y="109511"/>
                  </a:lnTo>
                  <a:lnTo>
                    <a:pt x="1222518" y="145008"/>
                  </a:lnTo>
                  <a:lnTo>
                    <a:pt x="1215175" y="180506"/>
                  </a:lnTo>
                  <a:lnTo>
                    <a:pt x="1195161" y="209524"/>
                  </a:lnTo>
                  <a:lnTo>
                    <a:pt x="1165505" y="229104"/>
                  </a:lnTo>
                  <a:lnTo>
                    <a:pt x="1129235" y="236288"/>
                  </a:lnTo>
                  <a:lnTo>
                    <a:pt x="1242945" y="236288"/>
                  </a:lnTo>
                  <a:lnTo>
                    <a:pt x="1248764" y="230592"/>
                  </a:lnTo>
                  <a:lnTo>
                    <a:pt x="1269815" y="190792"/>
                  </a:lnTo>
                  <a:lnTo>
                    <a:pt x="1277378" y="145008"/>
                  </a:lnTo>
                  <a:lnTo>
                    <a:pt x="1269815" y="99224"/>
                  </a:lnTo>
                  <a:lnTo>
                    <a:pt x="1248764" y="59424"/>
                  </a:lnTo>
                  <a:lnTo>
                    <a:pt x="1242945" y="53728"/>
                  </a:lnTo>
                  <a:close/>
                </a:path>
                <a:path w="1768475" h="290194">
                  <a:moveTo>
                    <a:pt x="1619804" y="0"/>
                  </a:moveTo>
                  <a:lnTo>
                    <a:pt x="1573016" y="7405"/>
                  </a:lnTo>
                  <a:lnTo>
                    <a:pt x="1532345" y="28015"/>
                  </a:lnTo>
                  <a:lnTo>
                    <a:pt x="1500250" y="59424"/>
                  </a:lnTo>
                  <a:lnTo>
                    <a:pt x="1479189" y="99224"/>
                  </a:lnTo>
                  <a:lnTo>
                    <a:pt x="1471622" y="145008"/>
                  </a:lnTo>
                  <a:lnTo>
                    <a:pt x="1479189" y="190792"/>
                  </a:lnTo>
                  <a:lnTo>
                    <a:pt x="1500250" y="230592"/>
                  </a:lnTo>
                  <a:lnTo>
                    <a:pt x="1532345" y="262000"/>
                  </a:lnTo>
                  <a:lnTo>
                    <a:pt x="1573017" y="282611"/>
                  </a:lnTo>
                  <a:lnTo>
                    <a:pt x="1619804" y="290016"/>
                  </a:lnTo>
                  <a:lnTo>
                    <a:pt x="1666573" y="282611"/>
                  </a:lnTo>
                  <a:lnTo>
                    <a:pt x="1707233" y="262000"/>
                  </a:lnTo>
                  <a:lnTo>
                    <a:pt x="1733503" y="236288"/>
                  </a:lnTo>
                  <a:lnTo>
                    <a:pt x="1619804" y="236288"/>
                  </a:lnTo>
                  <a:lnTo>
                    <a:pt x="1583517" y="229104"/>
                  </a:lnTo>
                  <a:lnTo>
                    <a:pt x="1553863" y="209524"/>
                  </a:lnTo>
                  <a:lnTo>
                    <a:pt x="1533859" y="180506"/>
                  </a:lnTo>
                  <a:lnTo>
                    <a:pt x="1526520" y="145008"/>
                  </a:lnTo>
                  <a:lnTo>
                    <a:pt x="1533859" y="109511"/>
                  </a:lnTo>
                  <a:lnTo>
                    <a:pt x="1553863" y="80493"/>
                  </a:lnTo>
                  <a:lnTo>
                    <a:pt x="1583517" y="60912"/>
                  </a:lnTo>
                  <a:lnTo>
                    <a:pt x="1619804" y="53728"/>
                  </a:lnTo>
                  <a:lnTo>
                    <a:pt x="1733502" y="53728"/>
                  </a:lnTo>
                  <a:lnTo>
                    <a:pt x="1707233" y="28015"/>
                  </a:lnTo>
                  <a:lnTo>
                    <a:pt x="1666573" y="7405"/>
                  </a:lnTo>
                  <a:lnTo>
                    <a:pt x="1619804" y="0"/>
                  </a:lnTo>
                  <a:close/>
                </a:path>
                <a:path w="1768475" h="290194">
                  <a:moveTo>
                    <a:pt x="1733502" y="53728"/>
                  </a:moveTo>
                  <a:lnTo>
                    <a:pt x="1619804" y="53728"/>
                  </a:lnTo>
                  <a:lnTo>
                    <a:pt x="1656069" y="60912"/>
                  </a:lnTo>
                  <a:lnTo>
                    <a:pt x="1685711" y="80493"/>
                  </a:lnTo>
                  <a:lnTo>
                    <a:pt x="1705711" y="109511"/>
                  </a:lnTo>
                  <a:lnTo>
                    <a:pt x="1713049" y="145008"/>
                  </a:lnTo>
                  <a:lnTo>
                    <a:pt x="1705711" y="180506"/>
                  </a:lnTo>
                  <a:lnTo>
                    <a:pt x="1685711" y="209524"/>
                  </a:lnTo>
                  <a:lnTo>
                    <a:pt x="1656069" y="229104"/>
                  </a:lnTo>
                  <a:lnTo>
                    <a:pt x="1619804" y="236288"/>
                  </a:lnTo>
                  <a:lnTo>
                    <a:pt x="1733503" y="236288"/>
                  </a:lnTo>
                  <a:lnTo>
                    <a:pt x="1739322" y="230592"/>
                  </a:lnTo>
                  <a:lnTo>
                    <a:pt x="1760381" y="190792"/>
                  </a:lnTo>
                  <a:lnTo>
                    <a:pt x="1767947" y="145008"/>
                  </a:lnTo>
                  <a:lnTo>
                    <a:pt x="1760381" y="99224"/>
                  </a:lnTo>
                  <a:lnTo>
                    <a:pt x="1739322" y="59424"/>
                  </a:lnTo>
                  <a:lnTo>
                    <a:pt x="1733502" y="53728"/>
                  </a:lnTo>
                  <a:close/>
                </a:path>
              </a:pathLst>
            </a:custGeom>
            <a:solidFill>
              <a:srgbClr val="21A1E2"/>
            </a:solidFill>
          </p:spPr>
          <p:txBody>
            <a:bodyPr wrap="square" lIns="0" tIns="0" rIns="0" bIns="0" rtlCol="0"/>
            <a:lstStyle/>
            <a:p>
              <a:endParaRPr/>
            </a:p>
          </p:txBody>
        </p:sp>
        <p:sp>
          <p:nvSpPr>
            <p:cNvPr id="7" name="object 7"/>
            <p:cNvSpPr/>
            <p:nvPr/>
          </p:nvSpPr>
          <p:spPr>
            <a:xfrm>
              <a:off x="0" y="1738794"/>
              <a:ext cx="18206720" cy="8150225"/>
            </a:xfrm>
            <a:custGeom>
              <a:avLst/>
              <a:gdLst/>
              <a:ahLst/>
              <a:cxnLst/>
              <a:rect l="l" t="t" r="r" b="b"/>
              <a:pathLst>
                <a:path w="18206720" h="8150225">
                  <a:moveTo>
                    <a:pt x="11607" y="2528951"/>
                  </a:moveTo>
                  <a:lnTo>
                    <a:pt x="8623" y="2514181"/>
                  </a:lnTo>
                  <a:lnTo>
                    <a:pt x="508" y="2502128"/>
                  </a:lnTo>
                  <a:lnTo>
                    <a:pt x="0" y="2501785"/>
                  </a:lnTo>
                  <a:lnTo>
                    <a:pt x="0" y="2556103"/>
                  </a:lnTo>
                  <a:lnTo>
                    <a:pt x="508" y="2555760"/>
                  </a:lnTo>
                  <a:lnTo>
                    <a:pt x="8623" y="2543708"/>
                  </a:lnTo>
                  <a:lnTo>
                    <a:pt x="11607" y="2528951"/>
                  </a:lnTo>
                  <a:close/>
                </a:path>
                <a:path w="18206720" h="8150225">
                  <a:moveTo>
                    <a:pt x="11607" y="2302878"/>
                  </a:moveTo>
                  <a:lnTo>
                    <a:pt x="8623" y="2288108"/>
                  </a:lnTo>
                  <a:lnTo>
                    <a:pt x="508" y="2276056"/>
                  </a:lnTo>
                  <a:lnTo>
                    <a:pt x="0" y="2275713"/>
                  </a:lnTo>
                  <a:lnTo>
                    <a:pt x="0" y="2330043"/>
                  </a:lnTo>
                  <a:lnTo>
                    <a:pt x="508" y="2329700"/>
                  </a:lnTo>
                  <a:lnTo>
                    <a:pt x="8623" y="2317635"/>
                  </a:lnTo>
                  <a:lnTo>
                    <a:pt x="11607" y="2302878"/>
                  </a:lnTo>
                  <a:close/>
                </a:path>
                <a:path w="18206720" h="8150225">
                  <a:moveTo>
                    <a:pt x="11607" y="2076805"/>
                  </a:moveTo>
                  <a:lnTo>
                    <a:pt x="8623" y="2062048"/>
                  </a:lnTo>
                  <a:lnTo>
                    <a:pt x="508" y="2049995"/>
                  </a:lnTo>
                  <a:lnTo>
                    <a:pt x="0" y="2049653"/>
                  </a:lnTo>
                  <a:lnTo>
                    <a:pt x="0" y="2103970"/>
                  </a:lnTo>
                  <a:lnTo>
                    <a:pt x="508" y="2103628"/>
                  </a:lnTo>
                  <a:lnTo>
                    <a:pt x="8623" y="2091575"/>
                  </a:lnTo>
                  <a:lnTo>
                    <a:pt x="11607" y="2076805"/>
                  </a:lnTo>
                  <a:close/>
                </a:path>
                <a:path w="18206720" h="8150225">
                  <a:moveTo>
                    <a:pt x="11607" y="1850732"/>
                  </a:moveTo>
                  <a:lnTo>
                    <a:pt x="8623" y="1835975"/>
                  </a:lnTo>
                  <a:lnTo>
                    <a:pt x="508" y="1823923"/>
                  </a:lnTo>
                  <a:lnTo>
                    <a:pt x="0" y="1823580"/>
                  </a:lnTo>
                  <a:lnTo>
                    <a:pt x="0" y="1877910"/>
                  </a:lnTo>
                  <a:lnTo>
                    <a:pt x="508" y="1877568"/>
                  </a:lnTo>
                  <a:lnTo>
                    <a:pt x="8623" y="1865503"/>
                  </a:lnTo>
                  <a:lnTo>
                    <a:pt x="11607" y="1850732"/>
                  </a:lnTo>
                  <a:close/>
                </a:path>
                <a:path w="18206720" h="8150225">
                  <a:moveTo>
                    <a:pt x="11607" y="1624660"/>
                  </a:moveTo>
                  <a:lnTo>
                    <a:pt x="8623" y="1609902"/>
                  </a:lnTo>
                  <a:lnTo>
                    <a:pt x="508" y="1597850"/>
                  </a:lnTo>
                  <a:lnTo>
                    <a:pt x="0" y="1597507"/>
                  </a:lnTo>
                  <a:lnTo>
                    <a:pt x="0" y="1651838"/>
                  </a:lnTo>
                  <a:lnTo>
                    <a:pt x="508" y="1651495"/>
                  </a:lnTo>
                  <a:lnTo>
                    <a:pt x="8623" y="1639430"/>
                  </a:lnTo>
                  <a:lnTo>
                    <a:pt x="11607" y="1624660"/>
                  </a:lnTo>
                  <a:close/>
                </a:path>
                <a:path w="18206720" h="8150225">
                  <a:moveTo>
                    <a:pt x="11607" y="1394345"/>
                  </a:moveTo>
                  <a:lnTo>
                    <a:pt x="8623" y="1379575"/>
                  </a:lnTo>
                  <a:lnTo>
                    <a:pt x="508" y="1367510"/>
                  </a:lnTo>
                  <a:lnTo>
                    <a:pt x="0" y="1367167"/>
                  </a:lnTo>
                  <a:lnTo>
                    <a:pt x="0" y="1421498"/>
                  </a:lnTo>
                  <a:lnTo>
                    <a:pt x="508" y="1421155"/>
                  </a:lnTo>
                  <a:lnTo>
                    <a:pt x="8623" y="1409115"/>
                  </a:lnTo>
                  <a:lnTo>
                    <a:pt x="11607" y="1394345"/>
                  </a:lnTo>
                  <a:close/>
                </a:path>
                <a:path w="18206720" h="8150225">
                  <a:moveTo>
                    <a:pt x="11607" y="1168273"/>
                  </a:moveTo>
                  <a:lnTo>
                    <a:pt x="8623" y="1153515"/>
                  </a:lnTo>
                  <a:lnTo>
                    <a:pt x="508" y="1141463"/>
                  </a:lnTo>
                  <a:lnTo>
                    <a:pt x="0" y="1141120"/>
                  </a:lnTo>
                  <a:lnTo>
                    <a:pt x="0" y="1195425"/>
                  </a:lnTo>
                  <a:lnTo>
                    <a:pt x="508" y="1195082"/>
                  </a:lnTo>
                  <a:lnTo>
                    <a:pt x="8623" y="1183043"/>
                  </a:lnTo>
                  <a:lnTo>
                    <a:pt x="11607" y="1168273"/>
                  </a:lnTo>
                  <a:close/>
                </a:path>
                <a:path w="18206720" h="8150225">
                  <a:moveTo>
                    <a:pt x="11607" y="942200"/>
                  </a:moveTo>
                  <a:lnTo>
                    <a:pt x="8623" y="927442"/>
                  </a:lnTo>
                  <a:lnTo>
                    <a:pt x="508" y="915390"/>
                  </a:lnTo>
                  <a:lnTo>
                    <a:pt x="0" y="915047"/>
                  </a:lnTo>
                  <a:lnTo>
                    <a:pt x="0" y="969352"/>
                  </a:lnTo>
                  <a:lnTo>
                    <a:pt x="508" y="969010"/>
                  </a:lnTo>
                  <a:lnTo>
                    <a:pt x="8623" y="956970"/>
                  </a:lnTo>
                  <a:lnTo>
                    <a:pt x="11607" y="942200"/>
                  </a:lnTo>
                  <a:close/>
                </a:path>
                <a:path w="18206720" h="8150225">
                  <a:moveTo>
                    <a:pt x="11607" y="716127"/>
                  </a:moveTo>
                  <a:lnTo>
                    <a:pt x="8623" y="701370"/>
                  </a:lnTo>
                  <a:lnTo>
                    <a:pt x="508" y="689317"/>
                  </a:lnTo>
                  <a:lnTo>
                    <a:pt x="0" y="688975"/>
                  </a:lnTo>
                  <a:lnTo>
                    <a:pt x="0" y="743280"/>
                  </a:lnTo>
                  <a:lnTo>
                    <a:pt x="508" y="742937"/>
                  </a:lnTo>
                  <a:lnTo>
                    <a:pt x="8623" y="730897"/>
                  </a:lnTo>
                  <a:lnTo>
                    <a:pt x="11607" y="716127"/>
                  </a:lnTo>
                  <a:close/>
                </a:path>
                <a:path w="18206720" h="8150225">
                  <a:moveTo>
                    <a:pt x="11607" y="490054"/>
                  </a:moveTo>
                  <a:lnTo>
                    <a:pt x="8623" y="475297"/>
                  </a:lnTo>
                  <a:lnTo>
                    <a:pt x="508" y="463245"/>
                  </a:lnTo>
                  <a:lnTo>
                    <a:pt x="0" y="462902"/>
                  </a:lnTo>
                  <a:lnTo>
                    <a:pt x="0" y="517207"/>
                  </a:lnTo>
                  <a:lnTo>
                    <a:pt x="508" y="516864"/>
                  </a:lnTo>
                  <a:lnTo>
                    <a:pt x="8623" y="504825"/>
                  </a:lnTo>
                  <a:lnTo>
                    <a:pt x="11607" y="490054"/>
                  </a:lnTo>
                  <a:close/>
                </a:path>
                <a:path w="18206720" h="8150225">
                  <a:moveTo>
                    <a:pt x="11607" y="263982"/>
                  </a:moveTo>
                  <a:lnTo>
                    <a:pt x="8623" y="249224"/>
                  </a:lnTo>
                  <a:lnTo>
                    <a:pt x="508" y="237172"/>
                  </a:lnTo>
                  <a:lnTo>
                    <a:pt x="0" y="236829"/>
                  </a:lnTo>
                  <a:lnTo>
                    <a:pt x="0" y="291172"/>
                  </a:lnTo>
                  <a:lnTo>
                    <a:pt x="508" y="290817"/>
                  </a:lnTo>
                  <a:lnTo>
                    <a:pt x="8623" y="278752"/>
                  </a:lnTo>
                  <a:lnTo>
                    <a:pt x="11607" y="263982"/>
                  </a:lnTo>
                  <a:close/>
                </a:path>
                <a:path w="18206720" h="8150225">
                  <a:moveTo>
                    <a:pt x="11607" y="37909"/>
                  </a:moveTo>
                  <a:lnTo>
                    <a:pt x="8623" y="23152"/>
                  </a:lnTo>
                  <a:lnTo>
                    <a:pt x="508" y="11099"/>
                  </a:lnTo>
                  <a:lnTo>
                    <a:pt x="0" y="10756"/>
                  </a:lnTo>
                  <a:lnTo>
                    <a:pt x="0" y="65100"/>
                  </a:lnTo>
                  <a:lnTo>
                    <a:pt x="508" y="64744"/>
                  </a:lnTo>
                  <a:lnTo>
                    <a:pt x="8623" y="52679"/>
                  </a:lnTo>
                  <a:lnTo>
                    <a:pt x="11607" y="37909"/>
                  </a:lnTo>
                  <a:close/>
                </a:path>
                <a:path w="18206720" h="8150225">
                  <a:moveTo>
                    <a:pt x="232956" y="2528951"/>
                  </a:moveTo>
                  <a:lnTo>
                    <a:pt x="229971" y="2514181"/>
                  </a:lnTo>
                  <a:lnTo>
                    <a:pt x="221856" y="2502128"/>
                  </a:lnTo>
                  <a:lnTo>
                    <a:pt x="209804" y="2494000"/>
                  </a:lnTo>
                  <a:lnTo>
                    <a:pt x="195033" y="2491016"/>
                  </a:lnTo>
                  <a:lnTo>
                    <a:pt x="180276" y="2494000"/>
                  </a:lnTo>
                  <a:lnTo>
                    <a:pt x="168224" y="2502128"/>
                  </a:lnTo>
                  <a:lnTo>
                    <a:pt x="160096" y="2514181"/>
                  </a:lnTo>
                  <a:lnTo>
                    <a:pt x="157111" y="2528951"/>
                  </a:lnTo>
                  <a:lnTo>
                    <a:pt x="160096" y="2543708"/>
                  </a:lnTo>
                  <a:lnTo>
                    <a:pt x="168224" y="2555760"/>
                  </a:lnTo>
                  <a:lnTo>
                    <a:pt x="180276" y="2563888"/>
                  </a:lnTo>
                  <a:lnTo>
                    <a:pt x="195033" y="2566873"/>
                  </a:lnTo>
                  <a:lnTo>
                    <a:pt x="209804" y="2563888"/>
                  </a:lnTo>
                  <a:lnTo>
                    <a:pt x="221856" y="2555760"/>
                  </a:lnTo>
                  <a:lnTo>
                    <a:pt x="229971" y="2543708"/>
                  </a:lnTo>
                  <a:lnTo>
                    <a:pt x="232956" y="2528951"/>
                  </a:lnTo>
                  <a:close/>
                </a:path>
                <a:path w="18206720" h="8150225">
                  <a:moveTo>
                    <a:pt x="232956" y="2302878"/>
                  </a:moveTo>
                  <a:lnTo>
                    <a:pt x="229971" y="2288108"/>
                  </a:lnTo>
                  <a:lnTo>
                    <a:pt x="221856" y="2276056"/>
                  </a:lnTo>
                  <a:lnTo>
                    <a:pt x="209804" y="2267928"/>
                  </a:lnTo>
                  <a:lnTo>
                    <a:pt x="195033" y="2264943"/>
                  </a:lnTo>
                  <a:lnTo>
                    <a:pt x="180276" y="2267928"/>
                  </a:lnTo>
                  <a:lnTo>
                    <a:pt x="168224" y="2276056"/>
                  </a:lnTo>
                  <a:lnTo>
                    <a:pt x="160096" y="2288108"/>
                  </a:lnTo>
                  <a:lnTo>
                    <a:pt x="157111" y="2302878"/>
                  </a:lnTo>
                  <a:lnTo>
                    <a:pt x="160096" y="2317635"/>
                  </a:lnTo>
                  <a:lnTo>
                    <a:pt x="168224" y="2329700"/>
                  </a:lnTo>
                  <a:lnTo>
                    <a:pt x="180276" y="2337828"/>
                  </a:lnTo>
                  <a:lnTo>
                    <a:pt x="195033" y="2340813"/>
                  </a:lnTo>
                  <a:lnTo>
                    <a:pt x="209804" y="2337828"/>
                  </a:lnTo>
                  <a:lnTo>
                    <a:pt x="221856" y="2329700"/>
                  </a:lnTo>
                  <a:lnTo>
                    <a:pt x="229971" y="2317635"/>
                  </a:lnTo>
                  <a:lnTo>
                    <a:pt x="232956" y="2302878"/>
                  </a:lnTo>
                  <a:close/>
                </a:path>
                <a:path w="18206720" h="8150225">
                  <a:moveTo>
                    <a:pt x="232956" y="2076805"/>
                  </a:moveTo>
                  <a:lnTo>
                    <a:pt x="229971" y="2062048"/>
                  </a:lnTo>
                  <a:lnTo>
                    <a:pt x="221856" y="2049995"/>
                  </a:lnTo>
                  <a:lnTo>
                    <a:pt x="209804" y="2041867"/>
                  </a:lnTo>
                  <a:lnTo>
                    <a:pt x="195033" y="2038896"/>
                  </a:lnTo>
                  <a:lnTo>
                    <a:pt x="180276" y="2041867"/>
                  </a:lnTo>
                  <a:lnTo>
                    <a:pt x="168224" y="2049995"/>
                  </a:lnTo>
                  <a:lnTo>
                    <a:pt x="160096" y="2062048"/>
                  </a:lnTo>
                  <a:lnTo>
                    <a:pt x="157111" y="2076805"/>
                  </a:lnTo>
                  <a:lnTo>
                    <a:pt x="160096" y="2091575"/>
                  </a:lnTo>
                  <a:lnTo>
                    <a:pt x="168224" y="2103628"/>
                  </a:lnTo>
                  <a:lnTo>
                    <a:pt x="180276" y="2111756"/>
                  </a:lnTo>
                  <a:lnTo>
                    <a:pt x="195033" y="2114740"/>
                  </a:lnTo>
                  <a:lnTo>
                    <a:pt x="209804" y="2111756"/>
                  </a:lnTo>
                  <a:lnTo>
                    <a:pt x="221856" y="2103628"/>
                  </a:lnTo>
                  <a:lnTo>
                    <a:pt x="229971" y="2091575"/>
                  </a:lnTo>
                  <a:lnTo>
                    <a:pt x="232956" y="2076805"/>
                  </a:lnTo>
                  <a:close/>
                </a:path>
                <a:path w="18206720" h="8150225">
                  <a:moveTo>
                    <a:pt x="232956" y="1850732"/>
                  </a:moveTo>
                  <a:lnTo>
                    <a:pt x="229971" y="1835975"/>
                  </a:lnTo>
                  <a:lnTo>
                    <a:pt x="221856" y="1823923"/>
                  </a:lnTo>
                  <a:lnTo>
                    <a:pt x="209804" y="1815795"/>
                  </a:lnTo>
                  <a:lnTo>
                    <a:pt x="195033" y="1812823"/>
                  </a:lnTo>
                  <a:lnTo>
                    <a:pt x="180276" y="1815795"/>
                  </a:lnTo>
                  <a:lnTo>
                    <a:pt x="168224" y="1823923"/>
                  </a:lnTo>
                  <a:lnTo>
                    <a:pt x="160096" y="1835975"/>
                  </a:lnTo>
                  <a:lnTo>
                    <a:pt x="157111" y="1850732"/>
                  </a:lnTo>
                  <a:lnTo>
                    <a:pt x="160096" y="1865503"/>
                  </a:lnTo>
                  <a:lnTo>
                    <a:pt x="168224" y="1877568"/>
                  </a:lnTo>
                  <a:lnTo>
                    <a:pt x="180276" y="1885708"/>
                  </a:lnTo>
                  <a:lnTo>
                    <a:pt x="195033" y="1888693"/>
                  </a:lnTo>
                  <a:lnTo>
                    <a:pt x="209804" y="1885708"/>
                  </a:lnTo>
                  <a:lnTo>
                    <a:pt x="221856" y="1877568"/>
                  </a:lnTo>
                  <a:lnTo>
                    <a:pt x="229971" y="1865503"/>
                  </a:lnTo>
                  <a:lnTo>
                    <a:pt x="232956" y="1850732"/>
                  </a:lnTo>
                  <a:close/>
                </a:path>
                <a:path w="18206720" h="8150225">
                  <a:moveTo>
                    <a:pt x="232956" y="1624660"/>
                  </a:moveTo>
                  <a:lnTo>
                    <a:pt x="229971" y="1609902"/>
                  </a:lnTo>
                  <a:lnTo>
                    <a:pt x="221856" y="1597850"/>
                  </a:lnTo>
                  <a:lnTo>
                    <a:pt x="209804" y="1589722"/>
                  </a:lnTo>
                  <a:lnTo>
                    <a:pt x="195033" y="1586750"/>
                  </a:lnTo>
                  <a:lnTo>
                    <a:pt x="180276" y="1589722"/>
                  </a:lnTo>
                  <a:lnTo>
                    <a:pt x="168224" y="1597850"/>
                  </a:lnTo>
                  <a:lnTo>
                    <a:pt x="160096" y="1609902"/>
                  </a:lnTo>
                  <a:lnTo>
                    <a:pt x="157111" y="1624660"/>
                  </a:lnTo>
                  <a:lnTo>
                    <a:pt x="160096" y="1639430"/>
                  </a:lnTo>
                  <a:lnTo>
                    <a:pt x="168224" y="1651495"/>
                  </a:lnTo>
                  <a:lnTo>
                    <a:pt x="180276" y="1659636"/>
                  </a:lnTo>
                  <a:lnTo>
                    <a:pt x="195033" y="1662620"/>
                  </a:lnTo>
                  <a:lnTo>
                    <a:pt x="209804" y="1659636"/>
                  </a:lnTo>
                  <a:lnTo>
                    <a:pt x="221856" y="1651495"/>
                  </a:lnTo>
                  <a:lnTo>
                    <a:pt x="229971" y="1639430"/>
                  </a:lnTo>
                  <a:lnTo>
                    <a:pt x="232956" y="1624660"/>
                  </a:lnTo>
                  <a:close/>
                </a:path>
                <a:path w="18206720" h="8150225">
                  <a:moveTo>
                    <a:pt x="232956" y="1394345"/>
                  </a:moveTo>
                  <a:lnTo>
                    <a:pt x="229971" y="1379575"/>
                  </a:lnTo>
                  <a:lnTo>
                    <a:pt x="221856" y="1367510"/>
                  </a:lnTo>
                  <a:lnTo>
                    <a:pt x="209804" y="1359369"/>
                  </a:lnTo>
                  <a:lnTo>
                    <a:pt x="195033" y="1356385"/>
                  </a:lnTo>
                  <a:lnTo>
                    <a:pt x="180276" y="1359369"/>
                  </a:lnTo>
                  <a:lnTo>
                    <a:pt x="168224" y="1367510"/>
                  </a:lnTo>
                  <a:lnTo>
                    <a:pt x="160096" y="1379575"/>
                  </a:lnTo>
                  <a:lnTo>
                    <a:pt x="157111" y="1394345"/>
                  </a:lnTo>
                  <a:lnTo>
                    <a:pt x="160096" y="1409115"/>
                  </a:lnTo>
                  <a:lnTo>
                    <a:pt x="168224" y="1421155"/>
                  </a:lnTo>
                  <a:lnTo>
                    <a:pt x="180276" y="1429283"/>
                  </a:lnTo>
                  <a:lnTo>
                    <a:pt x="195033" y="1432255"/>
                  </a:lnTo>
                  <a:lnTo>
                    <a:pt x="209804" y="1429283"/>
                  </a:lnTo>
                  <a:lnTo>
                    <a:pt x="221856" y="1421155"/>
                  </a:lnTo>
                  <a:lnTo>
                    <a:pt x="229971" y="1409115"/>
                  </a:lnTo>
                  <a:lnTo>
                    <a:pt x="232956" y="1394345"/>
                  </a:lnTo>
                  <a:close/>
                </a:path>
                <a:path w="18206720" h="8150225">
                  <a:moveTo>
                    <a:pt x="232956" y="1168273"/>
                  </a:moveTo>
                  <a:lnTo>
                    <a:pt x="229971" y="1153515"/>
                  </a:lnTo>
                  <a:lnTo>
                    <a:pt x="221856" y="1141463"/>
                  </a:lnTo>
                  <a:lnTo>
                    <a:pt x="209804" y="1133335"/>
                  </a:lnTo>
                  <a:lnTo>
                    <a:pt x="195033" y="1130363"/>
                  </a:lnTo>
                  <a:lnTo>
                    <a:pt x="180276" y="1133335"/>
                  </a:lnTo>
                  <a:lnTo>
                    <a:pt x="168224" y="1141463"/>
                  </a:lnTo>
                  <a:lnTo>
                    <a:pt x="160096" y="1153515"/>
                  </a:lnTo>
                  <a:lnTo>
                    <a:pt x="157111" y="1168273"/>
                  </a:lnTo>
                  <a:lnTo>
                    <a:pt x="160096" y="1183043"/>
                  </a:lnTo>
                  <a:lnTo>
                    <a:pt x="168224" y="1195082"/>
                  </a:lnTo>
                  <a:lnTo>
                    <a:pt x="180276" y="1203210"/>
                  </a:lnTo>
                  <a:lnTo>
                    <a:pt x="195033" y="1206182"/>
                  </a:lnTo>
                  <a:lnTo>
                    <a:pt x="209804" y="1203210"/>
                  </a:lnTo>
                  <a:lnTo>
                    <a:pt x="221856" y="1195082"/>
                  </a:lnTo>
                  <a:lnTo>
                    <a:pt x="229971" y="1183043"/>
                  </a:lnTo>
                  <a:lnTo>
                    <a:pt x="232956" y="1168273"/>
                  </a:lnTo>
                  <a:close/>
                </a:path>
                <a:path w="18206720" h="8150225">
                  <a:moveTo>
                    <a:pt x="232956" y="942200"/>
                  </a:moveTo>
                  <a:lnTo>
                    <a:pt x="229971" y="927442"/>
                  </a:lnTo>
                  <a:lnTo>
                    <a:pt x="221856" y="915390"/>
                  </a:lnTo>
                  <a:lnTo>
                    <a:pt x="209804" y="907262"/>
                  </a:lnTo>
                  <a:lnTo>
                    <a:pt x="195033" y="904290"/>
                  </a:lnTo>
                  <a:lnTo>
                    <a:pt x="180276" y="907262"/>
                  </a:lnTo>
                  <a:lnTo>
                    <a:pt x="168224" y="915390"/>
                  </a:lnTo>
                  <a:lnTo>
                    <a:pt x="160096" y="927442"/>
                  </a:lnTo>
                  <a:lnTo>
                    <a:pt x="157111" y="942200"/>
                  </a:lnTo>
                  <a:lnTo>
                    <a:pt x="160096" y="956970"/>
                  </a:lnTo>
                  <a:lnTo>
                    <a:pt x="168224" y="969010"/>
                  </a:lnTo>
                  <a:lnTo>
                    <a:pt x="180276" y="977138"/>
                  </a:lnTo>
                  <a:lnTo>
                    <a:pt x="195033" y="980109"/>
                  </a:lnTo>
                  <a:lnTo>
                    <a:pt x="209804" y="977138"/>
                  </a:lnTo>
                  <a:lnTo>
                    <a:pt x="221856" y="969010"/>
                  </a:lnTo>
                  <a:lnTo>
                    <a:pt x="229971" y="956970"/>
                  </a:lnTo>
                  <a:lnTo>
                    <a:pt x="232956" y="942200"/>
                  </a:lnTo>
                  <a:close/>
                </a:path>
                <a:path w="18206720" h="8150225">
                  <a:moveTo>
                    <a:pt x="232956" y="716127"/>
                  </a:moveTo>
                  <a:lnTo>
                    <a:pt x="229971" y="701370"/>
                  </a:lnTo>
                  <a:lnTo>
                    <a:pt x="221856" y="689317"/>
                  </a:lnTo>
                  <a:lnTo>
                    <a:pt x="209804" y="681189"/>
                  </a:lnTo>
                  <a:lnTo>
                    <a:pt x="195033" y="678218"/>
                  </a:lnTo>
                  <a:lnTo>
                    <a:pt x="180276" y="681189"/>
                  </a:lnTo>
                  <a:lnTo>
                    <a:pt x="168224" y="689317"/>
                  </a:lnTo>
                  <a:lnTo>
                    <a:pt x="160096" y="701370"/>
                  </a:lnTo>
                  <a:lnTo>
                    <a:pt x="157111" y="716127"/>
                  </a:lnTo>
                  <a:lnTo>
                    <a:pt x="160096" y="730897"/>
                  </a:lnTo>
                  <a:lnTo>
                    <a:pt x="168224" y="742937"/>
                  </a:lnTo>
                  <a:lnTo>
                    <a:pt x="180276" y="751065"/>
                  </a:lnTo>
                  <a:lnTo>
                    <a:pt x="195033" y="754049"/>
                  </a:lnTo>
                  <a:lnTo>
                    <a:pt x="209804" y="751065"/>
                  </a:lnTo>
                  <a:lnTo>
                    <a:pt x="221856" y="742937"/>
                  </a:lnTo>
                  <a:lnTo>
                    <a:pt x="229971" y="730897"/>
                  </a:lnTo>
                  <a:lnTo>
                    <a:pt x="232956" y="716127"/>
                  </a:lnTo>
                  <a:close/>
                </a:path>
                <a:path w="18206720" h="8150225">
                  <a:moveTo>
                    <a:pt x="232956" y="490054"/>
                  </a:moveTo>
                  <a:lnTo>
                    <a:pt x="229971" y="475297"/>
                  </a:lnTo>
                  <a:lnTo>
                    <a:pt x="221856" y="463245"/>
                  </a:lnTo>
                  <a:lnTo>
                    <a:pt x="209804" y="455117"/>
                  </a:lnTo>
                  <a:lnTo>
                    <a:pt x="195033" y="452145"/>
                  </a:lnTo>
                  <a:lnTo>
                    <a:pt x="180276" y="455117"/>
                  </a:lnTo>
                  <a:lnTo>
                    <a:pt x="168224" y="463245"/>
                  </a:lnTo>
                  <a:lnTo>
                    <a:pt x="160096" y="475297"/>
                  </a:lnTo>
                  <a:lnTo>
                    <a:pt x="157111" y="490054"/>
                  </a:lnTo>
                  <a:lnTo>
                    <a:pt x="160096" y="504825"/>
                  </a:lnTo>
                  <a:lnTo>
                    <a:pt x="168224" y="516864"/>
                  </a:lnTo>
                  <a:lnTo>
                    <a:pt x="180276" y="524992"/>
                  </a:lnTo>
                  <a:lnTo>
                    <a:pt x="195033" y="527977"/>
                  </a:lnTo>
                  <a:lnTo>
                    <a:pt x="209804" y="524992"/>
                  </a:lnTo>
                  <a:lnTo>
                    <a:pt x="221856" y="516864"/>
                  </a:lnTo>
                  <a:lnTo>
                    <a:pt x="229971" y="504825"/>
                  </a:lnTo>
                  <a:lnTo>
                    <a:pt x="232956" y="490054"/>
                  </a:lnTo>
                  <a:close/>
                </a:path>
                <a:path w="18206720" h="8150225">
                  <a:moveTo>
                    <a:pt x="232956" y="263982"/>
                  </a:moveTo>
                  <a:lnTo>
                    <a:pt x="229971" y="249224"/>
                  </a:lnTo>
                  <a:lnTo>
                    <a:pt x="221856" y="237172"/>
                  </a:lnTo>
                  <a:lnTo>
                    <a:pt x="209804" y="229044"/>
                  </a:lnTo>
                  <a:lnTo>
                    <a:pt x="195033" y="226072"/>
                  </a:lnTo>
                  <a:lnTo>
                    <a:pt x="180276" y="229044"/>
                  </a:lnTo>
                  <a:lnTo>
                    <a:pt x="168224" y="237172"/>
                  </a:lnTo>
                  <a:lnTo>
                    <a:pt x="160096" y="249224"/>
                  </a:lnTo>
                  <a:lnTo>
                    <a:pt x="157111" y="263982"/>
                  </a:lnTo>
                  <a:lnTo>
                    <a:pt x="160096" y="278752"/>
                  </a:lnTo>
                  <a:lnTo>
                    <a:pt x="168224" y="290817"/>
                  </a:lnTo>
                  <a:lnTo>
                    <a:pt x="180276" y="298958"/>
                  </a:lnTo>
                  <a:lnTo>
                    <a:pt x="195033" y="301955"/>
                  </a:lnTo>
                  <a:lnTo>
                    <a:pt x="209804" y="298958"/>
                  </a:lnTo>
                  <a:lnTo>
                    <a:pt x="221856" y="290817"/>
                  </a:lnTo>
                  <a:lnTo>
                    <a:pt x="229971" y="278752"/>
                  </a:lnTo>
                  <a:lnTo>
                    <a:pt x="232956" y="263982"/>
                  </a:lnTo>
                  <a:close/>
                </a:path>
                <a:path w="18206720" h="8150225">
                  <a:moveTo>
                    <a:pt x="232956" y="37909"/>
                  </a:moveTo>
                  <a:lnTo>
                    <a:pt x="229971" y="23152"/>
                  </a:lnTo>
                  <a:lnTo>
                    <a:pt x="221856" y="11099"/>
                  </a:lnTo>
                  <a:lnTo>
                    <a:pt x="209804" y="2971"/>
                  </a:lnTo>
                  <a:lnTo>
                    <a:pt x="195033" y="0"/>
                  </a:lnTo>
                  <a:lnTo>
                    <a:pt x="180276" y="2984"/>
                  </a:lnTo>
                  <a:lnTo>
                    <a:pt x="168224" y="11112"/>
                  </a:lnTo>
                  <a:lnTo>
                    <a:pt x="160096" y="23164"/>
                  </a:lnTo>
                  <a:lnTo>
                    <a:pt x="157111" y="37909"/>
                  </a:lnTo>
                  <a:lnTo>
                    <a:pt x="160096" y="52679"/>
                  </a:lnTo>
                  <a:lnTo>
                    <a:pt x="168224" y="64744"/>
                  </a:lnTo>
                  <a:lnTo>
                    <a:pt x="180276" y="72885"/>
                  </a:lnTo>
                  <a:lnTo>
                    <a:pt x="195033" y="75882"/>
                  </a:lnTo>
                  <a:lnTo>
                    <a:pt x="209804" y="72885"/>
                  </a:lnTo>
                  <a:lnTo>
                    <a:pt x="221856" y="64744"/>
                  </a:lnTo>
                  <a:lnTo>
                    <a:pt x="229971" y="52679"/>
                  </a:lnTo>
                  <a:lnTo>
                    <a:pt x="232956" y="37909"/>
                  </a:lnTo>
                  <a:close/>
                </a:path>
                <a:path w="18206720" h="8150225">
                  <a:moveTo>
                    <a:pt x="459054" y="2528951"/>
                  </a:moveTo>
                  <a:lnTo>
                    <a:pt x="456069" y="2514181"/>
                  </a:lnTo>
                  <a:lnTo>
                    <a:pt x="447954" y="2502128"/>
                  </a:lnTo>
                  <a:lnTo>
                    <a:pt x="435902" y="2494000"/>
                  </a:lnTo>
                  <a:lnTo>
                    <a:pt x="421132" y="2491016"/>
                  </a:lnTo>
                  <a:lnTo>
                    <a:pt x="406361" y="2494000"/>
                  </a:lnTo>
                  <a:lnTo>
                    <a:pt x="394296" y="2502128"/>
                  </a:lnTo>
                  <a:lnTo>
                    <a:pt x="386156" y="2514181"/>
                  </a:lnTo>
                  <a:lnTo>
                    <a:pt x="383159" y="2528951"/>
                  </a:lnTo>
                  <a:lnTo>
                    <a:pt x="386156" y="2543708"/>
                  </a:lnTo>
                  <a:lnTo>
                    <a:pt x="394296" y="2555760"/>
                  </a:lnTo>
                  <a:lnTo>
                    <a:pt x="406361" y="2563888"/>
                  </a:lnTo>
                  <a:lnTo>
                    <a:pt x="421132" y="2566873"/>
                  </a:lnTo>
                  <a:lnTo>
                    <a:pt x="435902" y="2563888"/>
                  </a:lnTo>
                  <a:lnTo>
                    <a:pt x="447954" y="2555760"/>
                  </a:lnTo>
                  <a:lnTo>
                    <a:pt x="456069" y="2543708"/>
                  </a:lnTo>
                  <a:lnTo>
                    <a:pt x="459054" y="2528951"/>
                  </a:lnTo>
                  <a:close/>
                </a:path>
                <a:path w="18206720" h="8150225">
                  <a:moveTo>
                    <a:pt x="459054" y="2302878"/>
                  </a:moveTo>
                  <a:lnTo>
                    <a:pt x="456069" y="2288108"/>
                  </a:lnTo>
                  <a:lnTo>
                    <a:pt x="447954" y="2276056"/>
                  </a:lnTo>
                  <a:lnTo>
                    <a:pt x="435902" y="2267928"/>
                  </a:lnTo>
                  <a:lnTo>
                    <a:pt x="421132" y="2264943"/>
                  </a:lnTo>
                  <a:lnTo>
                    <a:pt x="406361" y="2267928"/>
                  </a:lnTo>
                  <a:lnTo>
                    <a:pt x="394296" y="2276056"/>
                  </a:lnTo>
                  <a:lnTo>
                    <a:pt x="386156" y="2288108"/>
                  </a:lnTo>
                  <a:lnTo>
                    <a:pt x="383159" y="2302878"/>
                  </a:lnTo>
                  <a:lnTo>
                    <a:pt x="386156" y="2317635"/>
                  </a:lnTo>
                  <a:lnTo>
                    <a:pt x="394296" y="2329700"/>
                  </a:lnTo>
                  <a:lnTo>
                    <a:pt x="406361" y="2337828"/>
                  </a:lnTo>
                  <a:lnTo>
                    <a:pt x="421132" y="2340813"/>
                  </a:lnTo>
                  <a:lnTo>
                    <a:pt x="435902" y="2337828"/>
                  </a:lnTo>
                  <a:lnTo>
                    <a:pt x="447954" y="2329700"/>
                  </a:lnTo>
                  <a:lnTo>
                    <a:pt x="456069" y="2317635"/>
                  </a:lnTo>
                  <a:lnTo>
                    <a:pt x="459054" y="2302878"/>
                  </a:lnTo>
                  <a:close/>
                </a:path>
                <a:path w="18206720" h="8150225">
                  <a:moveTo>
                    <a:pt x="459054" y="2076805"/>
                  </a:moveTo>
                  <a:lnTo>
                    <a:pt x="456069" y="2062048"/>
                  </a:lnTo>
                  <a:lnTo>
                    <a:pt x="447954" y="2049995"/>
                  </a:lnTo>
                  <a:lnTo>
                    <a:pt x="435902" y="2041867"/>
                  </a:lnTo>
                  <a:lnTo>
                    <a:pt x="421132" y="2038896"/>
                  </a:lnTo>
                  <a:lnTo>
                    <a:pt x="406361" y="2041867"/>
                  </a:lnTo>
                  <a:lnTo>
                    <a:pt x="394296" y="2049995"/>
                  </a:lnTo>
                  <a:lnTo>
                    <a:pt x="386156" y="2062048"/>
                  </a:lnTo>
                  <a:lnTo>
                    <a:pt x="383159" y="2076805"/>
                  </a:lnTo>
                  <a:lnTo>
                    <a:pt x="386156" y="2091575"/>
                  </a:lnTo>
                  <a:lnTo>
                    <a:pt x="394296" y="2103628"/>
                  </a:lnTo>
                  <a:lnTo>
                    <a:pt x="406361" y="2111756"/>
                  </a:lnTo>
                  <a:lnTo>
                    <a:pt x="421132" y="2114740"/>
                  </a:lnTo>
                  <a:lnTo>
                    <a:pt x="435902" y="2111756"/>
                  </a:lnTo>
                  <a:lnTo>
                    <a:pt x="447954" y="2103628"/>
                  </a:lnTo>
                  <a:lnTo>
                    <a:pt x="456069" y="2091575"/>
                  </a:lnTo>
                  <a:lnTo>
                    <a:pt x="459054" y="2076805"/>
                  </a:lnTo>
                  <a:close/>
                </a:path>
                <a:path w="18206720" h="8150225">
                  <a:moveTo>
                    <a:pt x="459054" y="1850732"/>
                  </a:moveTo>
                  <a:lnTo>
                    <a:pt x="456069" y="1835975"/>
                  </a:lnTo>
                  <a:lnTo>
                    <a:pt x="447954" y="1823923"/>
                  </a:lnTo>
                  <a:lnTo>
                    <a:pt x="435902" y="1815795"/>
                  </a:lnTo>
                  <a:lnTo>
                    <a:pt x="421132" y="1812823"/>
                  </a:lnTo>
                  <a:lnTo>
                    <a:pt x="406361" y="1815795"/>
                  </a:lnTo>
                  <a:lnTo>
                    <a:pt x="394296" y="1823923"/>
                  </a:lnTo>
                  <a:lnTo>
                    <a:pt x="386156" y="1835975"/>
                  </a:lnTo>
                  <a:lnTo>
                    <a:pt x="383159" y="1850732"/>
                  </a:lnTo>
                  <a:lnTo>
                    <a:pt x="386156" y="1865503"/>
                  </a:lnTo>
                  <a:lnTo>
                    <a:pt x="394296" y="1877568"/>
                  </a:lnTo>
                  <a:lnTo>
                    <a:pt x="406361" y="1885708"/>
                  </a:lnTo>
                  <a:lnTo>
                    <a:pt x="421132" y="1888693"/>
                  </a:lnTo>
                  <a:lnTo>
                    <a:pt x="435902" y="1885708"/>
                  </a:lnTo>
                  <a:lnTo>
                    <a:pt x="447954" y="1877568"/>
                  </a:lnTo>
                  <a:lnTo>
                    <a:pt x="456069" y="1865503"/>
                  </a:lnTo>
                  <a:lnTo>
                    <a:pt x="459054" y="1850732"/>
                  </a:lnTo>
                  <a:close/>
                </a:path>
                <a:path w="18206720" h="8150225">
                  <a:moveTo>
                    <a:pt x="459054" y="1624660"/>
                  </a:moveTo>
                  <a:lnTo>
                    <a:pt x="456069" y="1609902"/>
                  </a:lnTo>
                  <a:lnTo>
                    <a:pt x="447954" y="1597850"/>
                  </a:lnTo>
                  <a:lnTo>
                    <a:pt x="435902" y="1589722"/>
                  </a:lnTo>
                  <a:lnTo>
                    <a:pt x="421132" y="1586750"/>
                  </a:lnTo>
                  <a:lnTo>
                    <a:pt x="406361" y="1589722"/>
                  </a:lnTo>
                  <a:lnTo>
                    <a:pt x="394296" y="1597850"/>
                  </a:lnTo>
                  <a:lnTo>
                    <a:pt x="386156" y="1609902"/>
                  </a:lnTo>
                  <a:lnTo>
                    <a:pt x="383159" y="1624660"/>
                  </a:lnTo>
                  <a:lnTo>
                    <a:pt x="386156" y="1639430"/>
                  </a:lnTo>
                  <a:lnTo>
                    <a:pt x="394296" y="1651495"/>
                  </a:lnTo>
                  <a:lnTo>
                    <a:pt x="406361" y="1659636"/>
                  </a:lnTo>
                  <a:lnTo>
                    <a:pt x="421132" y="1662620"/>
                  </a:lnTo>
                  <a:lnTo>
                    <a:pt x="435902" y="1659636"/>
                  </a:lnTo>
                  <a:lnTo>
                    <a:pt x="447954" y="1651495"/>
                  </a:lnTo>
                  <a:lnTo>
                    <a:pt x="456069" y="1639430"/>
                  </a:lnTo>
                  <a:lnTo>
                    <a:pt x="459054" y="1624660"/>
                  </a:lnTo>
                  <a:close/>
                </a:path>
                <a:path w="18206720" h="8150225">
                  <a:moveTo>
                    <a:pt x="459054" y="1394345"/>
                  </a:moveTo>
                  <a:lnTo>
                    <a:pt x="456069" y="1379575"/>
                  </a:lnTo>
                  <a:lnTo>
                    <a:pt x="447954" y="1367510"/>
                  </a:lnTo>
                  <a:lnTo>
                    <a:pt x="435902" y="1359369"/>
                  </a:lnTo>
                  <a:lnTo>
                    <a:pt x="421132" y="1356385"/>
                  </a:lnTo>
                  <a:lnTo>
                    <a:pt x="406361" y="1359369"/>
                  </a:lnTo>
                  <a:lnTo>
                    <a:pt x="394296" y="1367510"/>
                  </a:lnTo>
                  <a:lnTo>
                    <a:pt x="386156" y="1379575"/>
                  </a:lnTo>
                  <a:lnTo>
                    <a:pt x="383159" y="1394345"/>
                  </a:lnTo>
                  <a:lnTo>
                    <a:pt x="386156" y="1409115"/>
                  </a:lnTo>
                  <a:lnTo>
                    <a:pt x="394296" y="1421155"/>
                  </a:lnTo>
                  <a:lnTo>
                    <a:pt x="406361" y="1429283"/>
                  </a:lnTo>
                  <a:lnTo>
                    <a:pt x="421132" y="1432255"/>
                  </a:lnTo>
                  <a:lnTo>
                    <a:pt x="435902" y="1429283"/>
                  </a:lnTo>
                  <a:lnTo>
                    <a:pt x="447954" y="1421155"/>
                  </a:lnTo>
                  <a:lnTo>
                    <a:pt x="456069" y="1409115"/>
                  </a:lnTo>
                  <a:lnTo>
                    <a:pt x="459054" y="1394345"/>
                  </a:lnTo>
                  <a:close/>
                </a:path>
                <a:path w="18206720" h="8150225">
                  <a:moveTo>
                    <a:pt x="459054" y="1168273"/>
                  </a:moveTo>
                  <a:lnTo>
                    <a:pt x="456069" y="1153515"/>
                  </a:lnTo>
                  <a:lnTo>
                    <a:pt x="447954" y="1141463"/>
                  </a:lnTo>
                  <a:lnTo>
                    <a:pt x="435902" y="1133335"/>
                  </a:lnTo>
                  <a:lnTo>
                    <a:pt x="421132" y="1130363"/>
                  </a:lnTo>
                  <a:lnTo>
                    <a:pt x="406361" y="1133335"/>
                  </a:lnTo>
                  <a:lnTo>
                    <a:pt x="394296" y="1141463"/>
                  </a:lnTo>
                  <a:lnTo>
                    <a:pt x="386156" y="1153515"/>
                  </a:lnTo>
                  <a:lnTo>
                    <a:pt x="383159" y="1168273"/>
                  </a:lnTo>
                  <a:lnTo>
                    <a:pt x="386156" y="1183043"/>
                  </a:lnTo>
                  <a:lnTo>
                    <a:pt x="394296" y="1195082"/>
                  </a:lnTo>
                  <a:lnTo>
                    <a:pt x="406361" y="1203210"/>
                  </a:lnTo>
                  <a:lnTo>
                    <a:pt x="421132" y="1206182"/>
                  </a:lnTo>
                  <a:lnTo>
                    <a:pt x="435902" y="1203210"/>
                  </a:lnTo>
                  <a:lnTo>
                    <a:pt x="447954" y="1195082"/>
                  </a:lnTo>
                  <a:lnTo>
                    <a:pt x="456069" y="1183043"/>
                  </a:lnTo>
                  <a:lnTo>
                    <a:pt x="459054" y="1168273"/>
                  </a:lnTo>
                  <a:close/>
                </a:path>
                <a:path w="18206720" h="8150225">
                  <a:moveTo>
                    <a:pt x="459054" y="942200"/>
                  </a:moveTo>
                  <a:lnTo>
                    <a:pt x="456069" y="927442"/>
                  </a:lnTo>
                  <a:lnTo>
                    <a:pt x="447954" y="915390"/>
                  </a:lnTo>
                  <a:lnTo>
                    <a:pt x="435902" y="907262"/>
                  </a:lnTo>
                  <a:lnTo>
                    <a:pt x="421132" y="904290"/>
                  </a:lnTo>
                  <a:lnTo>
                    <a:pt x="406361" y="907262"/>
                  </a:lnTo>
                  <a:lnTo>
                    <a:pt x="394296" y="915390"/>
                  </a:lnTo>
                  <a:lnTo>
                    <a:pt x="386156" y="927442"/>
                  </a:lnTo>
                  <a:lnTo>
                    <a:pt x="383159" y="942200"/>
                  </a:lnTo>
                  <a:lnTo>
                    <a:pt x="386156" y="956970"/>
                  </a:lnTo>
                  <a:lnTo>
                    <a:pt x="394296" y="969010"/>
                  </a:lnTo>
                  <a:lnTo>
                    <a:pt x="406361" y="977138"/>
                  </a:lnTo>
                  <a:lnTo>
                    <a:pt x="421132" y="980122"/>
                  </a:lnTo>
                  <a:lnTo>
                    <a:pt x="435902" y="977138"/>
                  </a:lnTo>
                  <a:lnTo>
                    <a:pt x="447954" y="969010"/>
                  </a:lnTo>
                  <a:lnTo>
                    <a:pt x="456069" y="956970"/>
                  </a:lnTo>
                  <a:lnTo>
                    <a:pt x="459054" y="942200"/>
                  </a:lnTo>
                  <a:close/>
                </a:path>
                <a:path w="18206720" h="8150225">
                  <a:moveTo>
                    <a:pt x="459054" y="716127"/>
                  </a:moveTo>
                  <a:lnTo>
                    <a:pt x="456069" y="701370"/>
                  </a:lnTo>
                  <a:lnTo>
                    <a:pt x="447954" y="689317"/>
                  </a:lnTo>
                  <a:lnTo>
                    <a:pt x="435902" y="681189"/>
                  </a:lnTo>
                  <a:lnTo>
                    <a:pt x="421132" y="678218"/>
                  </a:lnTo>
                  <a:lnTo>
                    <a:pt x="406361" y="681189"/>
                  </a:lnTo>
                  <a:lnTo>
                    <a:pt x="394296" y="689317"/>
                  </a:lnTo>
                  <a:lnTo>
                    <a:pt x="386156" y="701370"/>
                  </a:lnTo>
                  <a:lnTo>
                    <a:pt x="383159" y="716127"/>
                  </a:lnTo>
                  <a:lnTo>
                    <a:pt x="386156" y="730897"/>
                  </a:lnTo>
                  <a:lnTo>
                    <a:pt x="394296" y="742937"/>
                  </a:lnTo>
                  <a:lnTo>
                    <a:pt x="406361" y="751065"/>
                  </a:lnTo>
                  <a:lnTo>
                    <a:pt x="421132" y="754049"/>
                  </a:lnTo>
                  <a:lnTo>
                    <a:pt x="435902" y="751065"/>
                  </a:lnTo>
                  <a:lnTo>
                    <a:pt x="447954" y="742937"/>
                  </a:lnTo>
                  <a:lnTo>
                    <a:pt x="456069" y="730897"/>
                  </a:lnTo>
                  <a:lnTo>
                    <a:pt x="459054" y="716127"/>
                  </a:lnTo>
                  <a:close/>
                </a:path>
                <a:path w="18206720" h="8150225">
                  <a:moveTo>
                    <a:pt x="459054" y="490054"/>
                  </a:moveTo>
                  <a:lnTo>
                    <a:pt x="456069" y="475297"/>
                  </a:lnTo>
                  <a:lnTo>
                    <a:pt x="447954" y="463245"/>
                  </a:lnTo>
                  <a:lnTo>
                    <a:pt x="435902" y="455117"/>
                  </a:lnTo>
                  <a:lnTo>
                    <a:pt x="421132" y="452145"/>
                  </a:lnTo>
                  <a:lnTo>
                    <a:pt x="406361" y="455117"/>
                  </a:lnTo>
                  <a:lnTo>
                    <a:pt x="394296" y="463245"/>
                  </a:lnTo>
                  <a:lnTo>
                    <a:pt x="386156" y="475297"/>
                  </a:lnTo>
                  <a:lnTo>
                    <a:pt x="383159" y="490054"/>
                  </a:lnTo>
                  <a:lnTo>
                    <a:pt x="386156" y="504825"/>
                  </a:lnTo>
                  <a:lnTo>
                    <a:pt x="394296" y="516864"/>
                  </a:lnTo>
                  <a:lnTo>
                    <a:pt x="406361" y="524992"/>
                  </a:lnTo>
                  <a:lnTo>
                    <a:pt x="421132" y="527977"/>
                  </a:lnTo>
                  <a:lnTo>
                    <a:pt x="435902" y="524992"/>
                  </a:lnTo>
                  <a:lnTo>
                    <a:pt x="447954" y="516864"/>
                  </a:lnTo>
                  <a:lnTo>
                    <a:pt x="456069" y="504825"/>
                  </a:lnTo>
                  <a:lnTo>
                    <a:pt x="459054" y="490054"/>
                  </a:lnTo>
                  <a:close/>
                </a:path>
                <a:path w="18206720" h="8150225">
                  <a:moveTo>
                    <a:pt x="459054" y="263982"/>
                  </a:moveTo>
                  <a:lnTo>
                    <a:pt x="456069" y="249224"/>
                  </a:lnTo>
                  <a:lnTo>
                    <a:pt x="447954" y="237172"/>
                  </a:lnTo>
                  <a:lnTo>
                    <a:pt x="435902" y="229044"/>
                  </a:lnTo>
                  <a:lnTo>
                    <a:pt x="421132" y="226072"/>
                  </a:lnTo>
                  <a:lnTo>
                    <a:pt x="406361" y="229044"/>
                  </a:lnTo>
                  <a:lnTo>
                    <a:pt x="394296" y="237172"/>
                  </a:lnTo>
                  <a:lnTo>
                    <a:pt x="386156" y="249224"/>
                  </a:lnTo>
                  <a:lnTo>
                    <a:pt x="383159" y="263982"/>
                  </a:lnTo>
                  <a:lnTo>
                    <a:pt x="386156" y="278752"/>
                  </a:lnTo>
                  <a:lnTo>
                    <a:pt x="394296" y="290817"/>
                  </a:lnTo>
                  <a:lnTo>
                    <a:pt x="406361" y="298958"/>
                  </a:lnTo>
                  <a:lnTo>
                    <a:pt x="421132" y="301955"/>
                  </a:lnTo>
                  <a:lnTo>
                    <a:pt x="435902" y="298958"/>
                  </a:lnTo>
                  <a:lnTo>
                    <a:pt x="447954" y="290817"/>
                  </a:lnTo>
                  <a:lnTo>
                    <a:pt x="456069" y="278752"/>
                  </a:lnTo>
                  <a:lnTo>
                    <a:pt x="459054" y="263982"/>
                  </a:lnTo>
                  <a:close/>
                </a:path>
                <a:path w="18206720" h="8150225">
                  <a:moveTo>
                    <a:pt x="459054" y="37909"/>
                  </a:moveTo>
                  <a:lnTo>
                    <a:pt x="456069" y="23152"/>
                  </a:lnTo>
                  <a:lnTo>
                    <a:pt x="447954" y="11099"/>
                  </a:lnTo>
                  <a:lnTo>
                    <a:pt x="435902" y="2971"/>
                  </a:lnTo>
                  <a:lnTo>
                    <a:pt x="421132" y="0"/>
                  </a:lnTo>
                  <a:lnTo>
                    <a:pt x="406361" y="2984"/>
                  </a:lnTo>
                  <a:lnTo>
                    <a:pt x="394296" y="11112"/>
                  </a:lnTo>
                  <a:lnTo>
                    <a:pt x="386156" y="23164"/>
                  </a:lnTo>
                  <a:lnTo>
                    <a:pt x="383159" y="37909"/>
                  </a:lnTo>
                  <a:lnTo>
                    <a:pt x="386156" y="52679"/>
                  </a:lnTo>
                  <a:lnTo>
                    <a:pt x="394296" y="64757"/>
                  </a:lnTo>
                  <a:lnTo>
                    <a:pt x="406361" y="72885"/>
                  </a:lnTo>
                  <a:lnTo>
                    <a:pt x="421132" y="75882"/>
                  </a:lnTo>
                  <a:lnTo>
                    <a:pt x="435902" y="72885"/>
                  </a:lnTo>
                  <a:lnTo>
                    <a:pt x="447954" y="64757"/>
                  </a:lnTo>
                  <a:lnTo>
                    <a:pt x="456069" y="52679"/>
                  </a:lnTo>
                  <a:lnTo>
                    <a:pt x="459054" y="37909"/>
                  </a:lnTo>
                  <a:close/>
                </a:path>
                <a:path w="18206720" h="8150225">
                  <a:moveTo>
                    <a:pt x="685152" y="2528951"/>
                  </a:moveTo>
                  <a:lnTo>
                    <a:pt x="682167" y="2514181"/>
                  </a:lnTo>
                  <a:lnTo>
                    <a:pt x="674052" y="2502128"/>
                  </a:lnTo>
                  <a:lnTo>
                    <a:pt x="662000" y="2494000"/>
                  </a:lnTo>
                  <a:lnTo>
                    <a:pt x="647230" y="2491016"/>
                  </a:lnTo>
                  <a:lnTo>
                    <a:pt x="632460" y="2494000"/>
                  </a:lnTo>
                  <a:lnTo>
                    <a:pt x="620382" y="2502128"/>
                  </a:lnTo>
                  <a:lnTo>
                    <a:pt x="612241" y="2514181"/>
                  </a:lnTo>
                  <a:lnTo>
                    <a:pt x="609257" y="2528951"/>
                  </a:lnTo>
                  <a:lnTo>
                    <a:pt x="612241" y="2543708"/>
                  </a:lnTo>
                  <a:lnTo>
                    <a:pt x="620382" y="2555760"/>
                  </a:lnTo>
                  <a:lnTo>
                    <a:pt x="632460" y="2563888"/>
                  </a:lnTo>
                  <a:lnTo>
                    <a:pt x="647230" y="2566873"/>
                  </a:lnTo>
                  <a:lnTo>
                    <a:pt x="662000" y="2563888"/>
                  </a:lnTo>
                  <a:lnTo>
                    <a:pt x="674052" y="2555760"/>
                  </a:lnTo>
                  <a:lnTo>
                    <a:pt x="682167" y="2543708"/>
                  </a:lnTo>
                  <a:lnTo>
                    <a:pt x="685152" y="2528951"/>
                  </a:lnTo>
                  <a:close/>
                </a:path>
                <a:path w="18206720" h="8150225">
                  <a:moveTo>
                    <a:pt x="685152" y="2302878"/>
                  </a:moveTo>
                  <a:lnTo>
                    <a:pt x="682167" y="2288108"/>
                  </a:lnTo>
                  <a:lnTo>
                    <a:pt x="674052" y="2276056"/>
                  </a:lnTo>
                  <a:lnTo>
                    <a:pt x="662000" y="2267928"/>
                  </a:lnTo>
                  <a:lnTo>
                    <a:pt x="647230" y="2264943"/>
                  </a:lnTo>
                  <a:lnTo>
                    <a:pt x="632460" y="2267928"/>
                  </a:lnTo>
                  <a:lnTo>
                    <a:pt x="620382" y="2276056"/>
                  </a:lnTo>
                  <a:lnTo>
                    <a:pt x="612241" y="2288108"/>
                  </a:lnTo>
                  <a:lnTo>
                    <a:pt x="609257" y="2302878"/>
                  </a:lnTo>
                  <a:lnTo>
                    <a:pt x="612241" y="2317635"/>
                  </a:lnTo>
                  <a:lnTo>
                    <a:pt x="620382" y="2329700"/>
                  </a:lnTo>
                  <a:lnTo>
                    <a:pt x="632460" y="2337828"/>
                  </a:lnTo>
                  <a:lnTo>
                    <a:pt x="647230" y="2340813"/>
                  </a:lnTo>
                  <a:lnTo>
                    <a:pt x="662000" y="2337828"/>
                  </a:lnTo>
                  <a:lnTo>
                    <a:pt x="674052" y="2329700"/>
                  </a:lnTo>
                  <a:lnTo>
                    <a:pt x="682167" y="2317635"/>
                  </a:lnTo>
                  <a:lnTo>
                    <a:pt x="685152" y="2302878"/>
                  </a:lnTo>
                  <a:close/>
                </a:path>
                <a:path w="18206720" h="8150225">
                  <a:moveTo>
                    <a:pt x="685152" y="2076805"/>
                  </a:moveTo>
                  <a:lnTo>
                    <a:pt x="682167" y="2062048"/>
                  </a:lnTo>
                  <a:lnTo>
                    <a:pt x="674052" y="2049995"/>
                  </a:lnTo>
                  <a:lnTo>
                    <a:pt x="662000" y="2041867"/>
                  </a:lnTo>
                  <a:lnTo>
                    <a:pt x="647230" y="2038896"/>
                  </a:lnTo>
                  <a:lnTo>
                    <a:pt x="632460" y="2041867"/>
                  </a:lnTo>
                  <a:lnTo>
                    <a:pt x="620382" y="2049995"/>
                  </a:lnTo>
                  <a:lnTo>
                    <a:pt x="612241" y="2062048"/>
                  </a:lnTo>
                  <a:lnTo>
                    <a:pt x="609257" y="2076805"/>
                  </a:lnTo>
                  <a:lnTo>
                    <a:pt x="612241" y="2091575"/>
                  </a:lnTo>
                  <a:lnTo>
                    <a:pt x="620382" y="2103628"/>
                  </a:lnTo>
                  <a:lnTo>
                    <a:pt x="632460" y="2111756"/>
                  </a:lnTo>
                  <a:lnTo>
                    <a:pt x="647230" y="2114740"/>
                  </a:lnTo>
                  <a:lnTo>
                    <a:pt x="662000" y="2111756"/>
                  </a:lnTo>
                  <a:lnTo>
                    <a:pt x="674052" y="2103628"/>
                  </a:lnTo>
                  <a:lnTo>
                    <a:pt x="682167" y="2091575"/>
                  </a:lnTo>
                  <a:lnTo>
                    <a:pt x="685152" y="2076805"/>
                  </a:lnTo>
                  <a:close/>
                </a:path>
                <a:path w="18206720" h="8150225">
                  <a:moveTo>
                    <a:pt x="685152" y="1850732"/>
                  </a:moveTo>
                  <a:lnTo>
                    <a:pt x="682167" y="1835975"/>
                  </a:lnTo>
                  <a:lnTo>
                    <a:pt x="674052" y="1823923"/>
                  </a:lnTo>
                  <a:lnTo>
                    <a:pt x="662000" y="1815795"/>
                  </a:lnTo>
                  <a:lnTo>
                    <a:pt x="647230" y="1812823"/>
                  </a:lnTo>
                  <a:lnTo>
                    <a:pt x="632460" y="1815795"/>
                  </a:lnTo>
                  <a:lnTo>
                    <a:pt x="620382" y="1823923"/>
                  </a:lnTo>
                  <a:lnTo>
                    <a:pt x="612241" y="1835975"/>
                  </a:lnTo>
                  <a:lnTo>
                    <a:pt x="609257" y="1850732"/>
                  </a:lnTo>
                  <a:lnTo>
                    <a:pt x="612241" y="1865503"/>
                  </a:lnTo>
                  <a:lnTo>
                    <a:pt x="620382" y="1877568"/>
                  </a:lnTo>
                  <a:lnTo>
                    <a:pt x="632460" y="1885708"/>
                  </a:lnTo>
                  <a:lnTo>
                    <a:pt x="647230" y="1888693"/>
                  </a:lnTo>
                  <a:lnTo>
                    <a:pt x="662000" y="1885708"/>
                  </a:lnTo>
                  <a:lnTo>
                    <a:pt x="674052" y="1877568"/>
                  </a:lnTo>
                  <a:lnTo>
                    <a:pt x="682167" y="1865503"/>
                  </a:lnTo>
                  <a:lnTo>
                    <a:pt x="685152" y="1850732"/>
                  </a:lnTo>
                  <a:close/>
                </a:path>
                <a:path w="18206720" h="8150225">
                  <a:moveTo>
                    <a:pt x="685152" y="1624660"/>
                  </a:moveTo>
                  <a:lnTo>
                    <a:pt x="682167" y="1609902"/>
                  </a:lnTo>
                  <a:lnTo>
                    <a:pt x="674052" y="1597850"/>
                  </a:lnTo>
                  <a:lnTo>
                    <a:pt x="662000" y="1589722"/>
                  </a:lnTo>
                  <a:lnTo>
                    <a:pt x="647230" y="1586750"/>
                  </a:lnTo>
                  <a:lnTo>
                    <a:pt x="632460" y="1589722"/>
                  </a:lnTo>
                  <a:lnTo>
                    <a:pt x="620382" y="1597850"/>
                  </a:lnTo>
                  <a:lnTo>
                    <a:pt x="612241" y="1609902"/>
                  </a:lnTo>
                  <a:lnTo>
                    <a:pt x="609257" y="1624660"/>
                  </a:lnTo>
                  <a:lnTo>
                    <a:pt x="612241" y="1639430"/>
                  </a:lnTo>
                  <a:lnTo>
                    <a:pt x="620382" y="1651495"/>
                  </a:lnTo>
                  <a:lnTo>
                    <a:pt x="632460" y="1659636"/>
                  </a:lnTo>
                  <a:lnTo>
                    <a:pt x="647230" y="1662620"/>
                  </a:lnTo>
                  <a:lnTo>
                    <a:pt x="662000" y="1659636"/>
                  </a:lnTo>
                  <a:lnTo>
                    <a:pt x="674052" y="1651495"/>
                  </a:lnTo>
                  <a:lnTo>
                    <a:pt x="682167" y="1639430"/>
                  </a:lnTo>
                  <a:lnTo>
                    <a:pt x="685152" y="1624660"/>
                  </a:lnTo>
                  <a:close/>
                </a:path>
                <a:path w="18206720" h="8150225">
                  <a:moveTo>
                    <a:pt x="685152" y="1394345"/>
                  </a:moveTo>
                  <a:lnTo>
                    <a:pt x="682167" y="1379575"/>
                  </a:lnTo>
                  <a:lnTo>
                    <a:pt x="674052" y="1367510"/>
                  </a:lnTo>
                  <a:lnTo>
                    <a:pt x="662000" y="1359369"/>
                  </a:lnTo>
                  <a:lnTo>
                    <a:pt x="647230" y="1356385"/>
                  </a:lnTo>
                  <a:lnTo>
                    <a:pt x="632460" y="1359369"/>
                  </a:lnTo>
                  <a:lnTo>
                    <a:pt x="620382" y="1367510"/>
                  </a:lnTo>
                  <a:lnTo>
                    <a:pt x="612241" y="1379575"/>
                  </a:lnTo>
                  <a:lnTo>
                    <a:pt x="609257" y="1394345"/>
                  </a:lnTo>
                  <a:lnTo>
                    <a:pt x="612241" y="1409115"/>
                  </a:lnTo>
                  <a:lnTo>
                    <a:pt x="620382" y="1421155"/>
                  </a:lnTo>
                  <a:lnTo>
                    <a:pt x="632460" y="1429283"/>
                  </a:lnTo>
                  <a:lnTo>
                    <a:pt x="647230" y="1432255"/>
                  </a:lnTo>
                  <a:lnTo>
                    <a:pt x="662000" y="1429283"/>
                  </a:lnTo>
                  <a:lnTo>
                    <a:pt x="674052" y="1421155"/>
                  </a:lnTo>
                  <a:lnTo>
                    <a:pt x="682167" y="1409115"/>
                  </a:lnTo>
                  <a:lnTo>
                    <a:pt x="685152" y="1394345"/>
                  </a:lnTo>
                  <a:close/>
                </a:path>
                <a:path w="18206720" h="8150225">
                  <a:moveTo>
                    <a:pt x="685152" y="1168273"/>
                  </a:moveTo>
                  <a:lnTo>
                    <a:pt x="682167" y="1153515"/>
                  </a:lnTo>
                  <a:lnTo>
                    <a:pt x="674052" y="1141463"/>
                  </a:lnTo>
                  <a:lnTo>
                    <a:pt x="662000" y="1133335"/>
                  </a:lnTo>
                  <a:lnTo>
                    <a:pt x="647230" y="1130363"/>
                  </a:lnTo>
                  <a:lnTo>
                    <a:pt x="632460" y="1133335"/>
                  </a:lnTo>
                  <a:lnTo>
                    <a:pt x="620382" y="1141463"/>
                  </a:lnTo>
                  <a:lnTo>
                    <a:pt x="612241" y="1153515"/>
                  </a:lnTo>
                  <a:lnTo>
                    <a:pt x="609257" y="1168273"/>
                  </a:lnTo>
                  <a:lnTo>
                    <a:pt x="612241" y="1183043"/>
                  </a:lnTo>
                  <a:lnTo>
                    <a:pt x="620382" y="1195082"/>
                  </a:lnTo>
                  <a:lnTo>
                    <a:pt x="632460" y="1203210"/>
                  </a:lnTo>
                  <a:lnTo>
                    <a:pt x="647230" y="1206182"/>
                  </a:lnTo>
                  <a:lnTo>
                    <a:pt x="662000" y="1203210"/>
                  </a:lnTo>
                  <a:lnTo>
                    <a:pt x="674052" y="1195082"/>
                  </a:lnTo>
                  <a:lnTo>
                    <a:pt x="682167" y="1183043"/>
                  </a:lnTo>
                  <a:lnTo>
                    <a:pt x="685152" y="1168273"/>
                  </a:lnTo>
                  <a:close/>
                </a:path>
                <a:path w="18206720" h="8150225">
                  <a:moveTo>
                    <a:pt x="685152" y="942200"/>
                  </a:moveTo>
                  <a:lnTo>
                    <a:pt x="682167" y="927442"/>
                  </a:lnTo>
                  <a:lnTo>
                    <a:pt x="674052" y="915390"/>
                  </a:lnTo>
                  <a:lnTo>
                    <a:pt x="662000" y="907262"/>
                  </a:lnTo>
                  <a:lnTo>
                    <a:pt x="647230" y="904290"/>
                  </a:lnTo>
                  <a:lnTo>
                    <a:pt x="632460" y="907262"/>
                  </a:lnTo>
                  <a:lnTo>
                    <a:pt x="620382" y="915390"/>
                  </a:lnTo>
                  <a:lnTo>
                    <a:pt x="612241" y="927442"/>
                  </a:lnTo>
                  <a:lnTo>
                    <a:pt x="609257" y="942200"/>
                  </a:lnTo>
                  <a:lnTo>
                    <a:pt x="612241" y="956970"/>
                  </a:lnTo>
                  <a:lnTo>
                    <a:pt x="620382" y="969010"/>
                  </a:lnTo>
                  <a:lnTo>
                    <a:pt x="632460" y="977138"/>
                  </a:lnTo>
                  <a:lnTo>
                    <a:pt x="647230" y="980122"/>
                  </a:lnTo>
                  <a:lnTo>
                    <a:pt x="662000" y="977138"/>
                  </a:lnTo>
                  <a:lnTo>
                    <a:pt x="674052" y="969010"/>
                  </a:lnTo>
                  <a:lnTo>
                    <a:pt x="682167" y="956970"/>
                  </a:lnTo>
                  <a:lnTo>
                    <a:pt x="685152" y="942200"/>
                  </a:lnTo>
                  <a:close/>
                </a:path>
                <a:path w="18206720" h="8150225">
                  <a:moveTo>
                    <a:pt x="685152" y="716127"/>
                  </a:moveTo>
                  <a:lnTo>
                    <a:pt x="682167" y="701370"/>
                  </a:lnTo>
                  <a:lnTo>
                    <a:pt x="674052" y="689317"/>
                  </a:lnTo>
                  <a:lnTo>
                    <a:pt x="662000" y="681189"/>
                  </a:lnTo>
                  <a:lnTo>
                    <a:pt x="647230" y="678218"/>
                  </a:lnTo>
                  <a:lnTo>
                    <a:pt x="632460" y="681189"/>
                  </a:lnTo>
                  <a:lnTo>
                    <a:pt x="620382" y="689317"/>
                  </a:lnTo>
                  <a:lnTo>
                    <a:pt x="612241" y="701370"/>
                  </a:lnTo>
                  <a:lnTo>
                    <a:pt x="609257" y="716127"/>
                  </a:lnTo>
                  <a:lnTo>
                    <a:pt x="612241" y="730897"/>
                  </a:lnTo>
                  <a:lnTo>
                    <a:pt x="620382" y="742937"/>
                  </a:lnTo>
                  <a:lnTo>
                    <a:pt x="632460" y="751065"/>
                  </a:lnTo>
                  <a:lnTo>
                    <a:pt x="647230" y="754049"/>
                  </a:lnTo>
                  <a:lnTo>
                    <a:pt x="662000" y="751065"/>
                  </a:lnTo>
                  <a:lnTo>
                    <a:pt x="674052" y="742937"/>
                  </a:lnTo>
                  <a:lnTo>
                    <a:pt x="682167" y="730897"/>
                  </a:lnTo>
                  <a:lnTo>
                    <a:pt x="685152" y="716127"/>
                  </a:lnTo>
                  <a:close/>
                </a:path>
                <a:path w="18206720" h="8150225">
                  <a:moveTo>
                    <a:pt x="685152" y="490054"/>
                  </a:moveTo>
                  <a:lnTo>
                    <a:pt x="682167" y="475297"/>
                  </a:lnTo>
                  <a:lnTo>
                    <a:pt x="674052" y="463245"/>
                  </a:lnTo>
                  <a:lnTo>
                    <a:pt x="662000" y="455117"/>
                  </a:lnTo>
                  <a:lnTo>
                    <a:pt x="647230" y="452145"/>
                  </a:lnTo>
                  <a:lnTo>
                    <a:pt x="632460" y="455117"/>
                  </a:lnTo>
                  <a:lnTo>
                    <a:pt x="620382" y="463245"/>
                  </a:lnTo>
                  <a:lnTo>
                    <a:pt x="612241" y="475297"/>
                  </a:lnTo>
                  <a:lnTo>
                    <a:pt x="609257" y="490054"/>
                  </a:lnTo>
                  <a:lnTo>
                    <a:pt x="612241" y="504825"/>
                  </a:lnTo>
                  <a:lnTo>
                    <a:pt x="620382" y="516864"/>
                  </a:lnTo>
                  <a:lnTo>
                    <a:pt x="632460" y="524992"/>
                  </a:lnTo>
                  <a:lnTo>
                    <a:pt x="647230" y="527977"/>
                  </a:lnTo>
                  <a:lnTo>
                    <a:pt x="662000" y="524992"/>
                  </a:lnTo>
                  <a:lnTo>
                    <a:pt x="674052" y="516864"/>
                  </a:lnTo>
                  <a:lnTo>
                    <a:pt x="682167" y="504825"/>
                  </a:lnTo>
                  <a:lnTo>
                    <a:pt x="685152" y="490054"/>
                  </a:lnTo>
                  <a:close/>
                </a:path>
                <a:path w="18206720" h="8150225">
                  <a:moveTo>
                    <a:pt x="685152" y="263982"/>
                  </a:moveTo>
                  <a:lnTo>
                    <a:pt x="682167" y="249224"/>
                  </a:lnTo>
                  <a:lnTo>
                    <a:pt x="674052" y="237172"/>
                  </a:lnTo>
                  <a:lnTo>
                    <a:pt x="662000" y="229044"/>
                  </a:lnTo>
                  <a:lnTo>
                    <a:pt x="647230" y="226072"/>
                  </a:lnTo>
                  <a:lnTo>
                    <a:pt x="632460" y="229044"/>
                  </a:lnTo>
                  <a:lnTo>
                    <a:pt x="620382" y="237172"/>
                  </a:lnTo>
                  <a:lnTo>
                    <a:pt x="612241" y="249224"/>
                  </a:lnTo>
                  <a:lnTo>
                    <a:pt x="609257" y="263982"/>
                  </a:lnTo>
                  <a:lnTo>
                    <a:pt x="612241" y="278752"/>
                  </a:lnTo>
                  <a:lnTo>
                    <a:pt x="620382" y="290817"/>
                  </a:lnTo>
                  <a:lnTo>
                    <a:pt x="632460" y="298958"/>
                  </a:lnTo>
                  <a:lnTo>
                    <a:pt x="647230" y="301955"/>
                  </a:lnTo>
                  <a:lnTo>
                    <a:pt x="662000" y="298958"/>
                  </a:lnTo>
                  <a:lnTo>
                    <a:pt x="674052" y="290817"/>
                  </a:lnTo>
                  <a:lnTo>
                    <a:pt x="682167" y="278752"/>
                  </a:lnTo>
                  <a:lnTo>
                    <a:pt x="685152" y="263982"/>
                  </a:lnTo>
                  <a:close/>
                </a:path>
                <a:path w="18206720" h="8150225">
                  <a:moveTo>
                    <a:pt x="685152" y="37909"/>
                  </a:moveTo>
                  <a:lnTo>
                    <a:pt x="682167" y="23152"/>
                  </a:lnTo>
                  <a:lnTo>
                    <a:pt x="674052" y="11099"/>
                  </a:lnTo>
                  <a:lnTo>
                    <a:pt x="662000" y="2971"/>
                  </a:lnTo>
                  <a:lnTo>
                    <a:pt x="647230" y="0"/>
                  </a:lnTo>
                  <a:lnTo>
                    <a:pt x="632460" y="2984"/>
                  </a:lnTo>
                  <a:lnTo>
                    <a:pt x="620382" y="11112"/>
                  </a:lnTo>
                  <a:lnTo>
                    <a:pt x="612241" y="23164"/>
                  </a:lnTo>
                  <a:lnTo>
                    <a:pt x="609257" y="37909"/>
                  </a:lnTo>
                  <a:lnTo>
                    <a:pt x="612241" y="52679"/>
                  </a:lnTo>
                  <a:lnTo>
                    <a:pt x="620382" y="64757"/>
                  </a:lnTo>
                  <a:lnTo>
                    <a:pt x="632460" y="72885"/>
                  </a:lnTo>
                  <a:lnTo>
                    <a:pt x="647230" y="75882"/>
                  </a:lnTo>
                  <a:lnTo>
                    <a:pt x="662000" y="72885"/>
                  </a:lnTo>
                  <a:lnTo>
                    <a:pt x="674052" y="64757"/>
                  </a:lnTo>
                  <a:lnTo>
                    <a:pt x="682167" y="52679"/>
                  </a:lnTo>
                  <a:lnTo>
                    <a:pt x="685152" y="37909"/>
                  </a:lnTo>
                  <a:close/>
                </a:path>
                <a:path w="18206720" h="8150225">
                  <a:moveTo>
                    <a:pt x="17532998" y="8111668"/>
                  </a:moveTo>
                  <a:lnTo>
                    <a:pt x="17530014" y="8096910"/>
                  </a:lnTo>
                  <a:lnTo>
                    <a:pt x="17521886" y="8084858"/>
                  </a:lnTo>
                  <a:lnTo>
                    <a:pt x="17509833" y="8076730"/>
                  </a:lnTo>
                  <a:lnTo>
                    <a:pt x="17495063" y="8073745"/>
                  </a:lnTo>
                  <a:lnTo>
                    <a:pt x="17480306" y="8076730"/>
                  </a:lnTo>
                  <a:lnTo>
                    <a:pt x="17468241" y="8084858"/>
                  </a:lnTo>
                  <a:lnTo>
                    <a:pt x="17460113" y="8096910"/>
                  </a:lnTo>
                  <a:lnTo>
                    <a:pt x="17457128" y="8111668"/>
                  </a:lnTo>
                  <a:lnTo>
                    <a:pt x="17460113" y="8126438"/>
                  </a:lnTo>
                  <a:lnTo>
                    <a:pt x="17468241" y="8138490"/>
                  </a:lnTo>
                  <a:lnTo>
                    <a:pt x="17480306" y="8146618"/>
                  </a:lnTo>
                  <a:lnTo>
                    <a:pt x="17495063" y="8149603"/>
                  </a:lnTo>
                  <a:lnTo>
                    <a:pt x="17509833" y="8146618"/>
                  </a:lnTo>
                  <a:lnTo>
                    <a:pt x="17521886" y="8138490"/>
                  </a:lnTo>
                  <a:lnTo>
                    <a:pt x="17530014" y="8126438"/>
                  </a:lnTo>
                  <a:lnTo>
                    <a:pt x="17532998" y="8111668"/>
                  </a:lnTo>
                  <a:close/>
                </a:path>
                <a:path w="18206720" h="8150225">
                  <a:moveTo>
                    <a:pt x="17532998" y="7885608"/>
                  </a:moveTo>
                  <a:lnTo>
                    <a:pt x="17530014" y="7870838"/>
                  </a:lnTo>
                  <a:lnTo>
                    <a:pt x="17521886" y="7858785"/>
                  </a:lnTo>
                  <a:lnTo>
                    <a:pt x="17509833" y="7850657"/>
                  </a:lnTo>
                  <a:lnTo>
                    <a:pt x="17495063" y="7847673"/>
                  </a:lnTo>
                  <a:lnTo>
                    <a:pt x="17480306" y="7850657"/>
                  </a:lnTo>
                  <a:lnTo>
                    <a:pt x="17468241" y="7858785"/>
                  </a:lnTo>
                  <a:lnTo>
                    <a:pt x="17460113" y="7870838"/>
                  </a:lnTo>
                  <a:lnTo>
                    <a:pt x="17457128" y="7885608"/>
                  </a:lnTo>
                  <a:lnTo>
                    <a:pt x="17460113" y="7900365"/>
                  </a:lnTo>
                  <a:lnTo>
                    <a:pt x="17468241" y="7912430"/>
                  </a:lnTo>
                  <a:lnTo>
                    <a:pt x="17480306" y="7920558"/>
                  </a:lnTo>
                  <a:lnTo>
                    <a:pt x="17495063" y="7923530"/>
                  </a:lnTo>
                  <a:lnTo>
                    <a:pt x="17509833" y="7920558"/>
                  </a:lnTo>
                  <a:lnTo>
                    <a:pt x="17521886" y="7912430"/>
                  </a:lnTo>
                  <a:lnTo>
                    <a:pt x="17530014" y="7900365"/>
                  </a:lnTo>
                  <a:lnTo>
                    <a:pt x="17532998" y="7885608"/>
                  </a:lnTo>
                  <a:close/>
                </a:path>
                <a:path w="18206720" h="8150225">
                  <a:moveTo>
                    <a:pt x="17532998" y="7659535"/>
                  </a:moveTo>
                  <a:lnTo>
                    <a:pt x="17530014" y="7644778"/>
                  </a:lnTo>
                  <a:lnTo>
                    <a:pt x="17521886" y="7632725"/>
                  </a:lnTo>
                  <a:lnTo>
                    <a:pt x="17509833" y="7624597"/>
                  </a:lnTo>
                  <a:lnTo>
                    <a:pt x="17495063" y="7621625"/>
                  </a:lnTo>
                  <a:lnTo>
                    <a:pt x="17480306" y="7624597"/>
                  </a:lnTo>
                  <a:lnTo>
                    <a:pt x="17468241" y="7632725"/>
                  </a:lnTo>
                  <a:lnTo>
                    <a:pt x="17460113" y="7644778"/>
                  </a:lnTo>
                  <a:lnTo>
                    <a:pt x="17457128" y="7659535"/>
                  </a:lnTo>
                  <a:lnTo>
                    <a:pt x="17460113" y="7674305"/>
                  </a:lnTo>
                  <a:lnTo>
                    <a:pt x="17468241" y="7686357"/>
                  </a:lnTo>
                  <a:lnTo>
                    <a:pt x="17480306" y="7694485"/>
                  </a:lnTo>
                  <a:lnTo>
                    <a:pt x="17495063" y="7697470"/>
                  </a:lnTo>
                  <a:lnTo>
                    <a:pt x="17509833" y="7694485"/>
                  </a:lnTo>
                  <a:lnTo>
                    <a:pt x="17521886" y="7686357"/>
                  </a:lnTo>
                  <a:lnTo>
                    <a:pt x="17530014" y="7674305"/>
                  </a:lnTo>
                  <a:lnTo>
                    <a:pt x="17532998" y="7659535"/>
                  </a:lnTo>
                  <a:close/>
                </a:path>
                <a:path w="18206720" h="8150225">
                  <a:moveTo>
                    <a:pt x="17532998" y="7433462"/>
                  </a:moveTo>
                  <a:lnTo>
                    <a:pt x="17530014" y="7418692"/>
                  </a:lnTo>
                  <a:lnTo>
                    <a:pt x="17521886" y="7406653"/>
                  </a:lnTo>
                  <a:lnTo>
                    <a:pt x="17509833" y="7398525"/>
                  </a:lnTo>
                  <a:lnTo>
                    <a:pt x="17495063" y="7395553"/>
                  </a:lnTo>
                  <a:lnTo>
                    <a:pt x="17480306" y="7398525"/>
                  </a:lnTo>
                  <a:lnTo>
                    <a:pt x="17468241" y="7406653"/>
                  </a:lnTo>
                  <a:lnTo>
                    <a:pt x="17460113" y="7418692"/>
                  </a:lnTo>
                  <a:lnTo>
                    <a:pt x="17457128" y="7433462"/>
                  </a:lnTo>
                  <a:lnTo>
                    <a:pt x="17460113" y="7448232"/>
                  </a:lnTo>
                  <a:lnTo>
                    <a:pt x="17468241" y="7460297"/>
                  </a:lnTo>
                  <a:lnTo>
                    <a:pt x="17480306" y="7468438"/>
                  </a:lnTo>
                  <a:lnTo>
                    <a:pt x="17495063" y="7471423"/>
                  </a:lnTo>
                  <a:lnTo>
                    <a:pt x="17509833" y="7468438"/>
                  </a:lnTo>
                  <a:lnTo>
                    <a:pt x="17521886" y="7460297"/>
                  </a:lnTo>
                  <a:lnTo>
                    <a:pt x="17530014" y="7448232"/>
                  </a:lnTo>
                  <a:lnTo>
                    <a:pt x="17532998" y="7433462"/>
                  </a:lnTo>
                  <a:close/>
                </a:path>
                <a:path w="18206720" h="8150225">
                  <a:moveTo>
                    <a:pt x="17532998" y="7207390"/>
                  </a:moveTo>
                  <a:lnTo>
                    <a:pt x="17530014" y="7192632"/>
                  </a:lnTo>
                  <a:lnTo>
                    <a:pt x="17521886" y="7180580"/>
                  </a:lnTo>
                  <a:lnTo>
                    <a:pt x="17509833" y="7172452"/>
                  </a:lnTo>
                  <a:lnTo>
                    <a:pt x="17495063" y="7169480"/>
                  </a:lnTo>
                  <a:lnTo>
                    <a:pt x="17480306" y="7172452"/>
                  </a:lnTo>
                  <a:lnTo>
                    <a:pt x="17468241" y="7180580"/>
                  </a:lnTo>
                  <a:lnTo>
                    <a:pt x="17460113" y="7192632"/>
                  </a:lnTo>
                  <a:lnTo>
                    <a:pt x="17457128" y="7207390"/>
                  </a:lnTo>
                  <a:lnTo>
                    <a:pt x="17460113" y="7222160"/>
                  </a:lnTo>
                  <a:lnTo>
                    <a:pt x="17468241" y="7234225"/>
                  </a:lnTo>
                  <a:lnTo>
                    <a:pt x="17480306" y="7242365"/>
                  </a:lnTo>
                  <a:lnTo>
                    <a:pt x="17495063" y="7245350"/>
                  </a:lnTo>
                  <a:lnTo>
                    <a:pt x="17509833" y="7242365"/>
                  </a:lnTo>
                  <a:lnTo>
                    <a:pt x="17521886" y="7234225"/>
                  </a:lnTo>
                  <a:lnTo>
                    <a:pt x="17530014" y="7222160"/>
                  </a:lnTo>
                  <a:lnTo>
                    <a:pt x="17532998" y="7207390"/>
                  </a:lnTo>
                  <a:close/>
                </a:path>
                <a:path w="18206720" h="8150225">
                  <a:moveTo>
                    <a:pt x="17532998" y="6977075"/>
                  </a:moveTo>
                  <a:lnTo>
                    <a:pt x="17530014" y="6962305"/>
                  </a:lnTo>
                  <a:lnTo>
                    <a:pt x="17521886" y="6950240"/>
                  </a:lnTo>
                  <a:lnTo>
                    <a:pt x="17509833" y="6942099"/>
                  </a:lnTo>
                  <a:lnTo>
                    <a:pt x="17495063" y="6939115"/>
                  </a:lnTo>
                  <a:lnTo>
                    <a:pt x="17480306" y="6942099"/>
                  </a:lnTo>
                  <a:lnTo>
                    <a:pt x="17468241" y="6950240"/>
                  </a:lnTo>
                  <a:lnTo>
                    <a:pt x="17460113" y="6962305"/>
                  </a:lnTo>
                  <a:lnTo>
                    <a:pt x="17457128" y="6977075"/>
                  </a:lnTo>
                  <a:lnTo>
                    <a:pt x="17460113" y="6991832"/>
                  </a:lnTo>
                  <a:lnTo>
                    <a:pt x="17468241" y="7003885"/>
                  </a:lnTo>
                  <a:lnTo>
                    <a:pt x="17480306" y="7012013"/>
                  </a:lnTo>
                  <a:lnTo>
                    <a:pt x="17495063" y="7014985"/>
                  </a:lnTo>
                  <a:lnTo>
                    <a:pt x="17509833" y="7012013"/>
                  </a:lnTo>
                  <a:lnTo>
                    <a:pt x="17521886" y="7003885"/>
                  </a:lnTo>
                  <a:lnTo>
                    <a:pt x="17530014" y="6991832"/>
                  </a:lnTo>
                  <a:lnTo>
                    <a:pt x="17532998" y="6977075"/>
                  </a:lnTo>
                  <a:close/>
                </a:path>
                <a:path w="18206720" h="8150225">
                  <a:moveTo>
                    <a:pt x="17532998" y="6751002"/>
                  </a:moveTo>
                  <a:lnTo>
                    <a:pt x="17530014" y="6736245"/>
                  </a:lnTo>
                  <a:lnTo>
                    <a:pt x="17521886" y="6724193"/>
                  </a:lnTo>
                  <a:lnTo>
                    <a:pt x="17509833" y="6716065"/>
                  </a:lnTo>
                  <a:lnTo>
                    <a:pt x="17495063" y="6713093"/>
                  </a:lnTo>
                  <a:lnTo>
                    <a:pt x="17480306" y="6716065"/>
                  </a:lnTo>
                  <a:lnTo>
                    <a:pt x="17468241" y="6724193"/>
                  </a:lnTo>
                  <a:lnTo>
                    <a:pt x="17460113" y="6736245"/>
                  </a:lnTo>
                  <a:lnTo>
                    <a:pt x="17457128" y="6751002"/>
                  </a:lnTo>
                  <a:lnTo>
                    <a:pt x="17460113" y="6765760"/>
                  </a:lnTo>
                  <a:lnTo>
                    <a:pt x="17468241" y="6777812"/>
                  </a:lnTo>
                  <a:lnTo>
                    <a:pt x="17480306" y="6785940"/>
                  </a:lnTo>
                  <a:lnTo>
                    <a:pt x="17495063" y="6788912"/>
                  </a:lnTo>
                  <a:lnTo>
                    <a:pt x="17509833" y="6785940"/>
                  </a:lnTo>
                  <a:lnTo>
                    <a:pt x="17521886" y="6777812"/>
                  </a:lnTo>
                  <a:lnTo>
                    <a:pt x="17530014" y="6765760"/>
                  </a:lnTo>
                  <a:lnTo>
                    <a:pt x="17532998" y="6751002"/>
                  </a:lnTo>
                  <a:close/>
                </a:path>
                <a:path w="18206720" h="8150225">
                  <a:moveTo>
                    <a:pt x="17532998" y="6524930"/>
                  </a:moveTo>
                  <a:lnTo>
                    <a:pt x="17530014" y="6510172"/>
                  </a:lnTo>
                  <a:lnTo>
                    <a:pt x="17521886" y="6498120"/>
                  </a:lnTo>
                  <a:lnTo>
                    <a:pt x="17509833" y="6489992"/>
                  </a:lnTo>
                  <a:lnTo>
                    <a:pt x="17495063" y="6487020"/>
                  </a:lnTo>
                  <a:lnTo>
                    <a:pt x="17480306" y="6489992"/>
                  </a:lnTo>
                  <a:lnTo>
                    <a:pt x="17468241" y="6498120"/>
                  </a:lnTo>
                  <a:lnTo>
                    <a:pt x="17460113" y="6510172"/>
                  </a:lnTo>
                  <a:lnTo>
                    <a:pt x="17457128" y="6524930"/>
                  </a:lnTo>
                  <a:lnTo>
                    <a:pt x="17460113" y="6539700"/>
                  </a:lnTo>
                  <a:lnTo>
                    <a:pt x="17468241" y="6551739"/>
                  </a:lnTo>
                  <a:lnTo>
                    <a:pt x="17480306" y="6559867"/>
                  </a:lnTo>
                  <a:lnTo>
                    <a:pt x="17495063" y="6562839"/>
                  </a:lnTo>
                  <a:lnTo>
                    <a:pt x="17509833" y="6559867"/>
                  </a:lnTo>
                  <a:lnTo>
                    <a:pt x="17521886" y="6551739"/>
                  </a:lnTo>
                  <a:lnTo>
                    <a:pt x="17530014" y="6539700"/>
                  </a:lnTo>
                  <a:lnTo>
                    <a:pt x="17532998" y="6524930"/>
                  </a:lnTo>
                  <a:close/>
                </a:path>
                <a:path w="18206720" h="8150225">
                  <a:moveTo>
                    <a:pt x="17532998" y="6298857"/>
                  </a:moveTo>
                  <a:lnTo>
                    <a:pt x="17530014" y="6284099"/>
                  </a:lnTo>
                  <a:lnTo>
                    <a:pt x="17521886" y="6272047"/>
                  </a:lnTo>
                  <a:lnTo>
                    <a:pt x="17509833" y="6263919"/>
                  </a:lnTo>
                  <a:lnTo>
                    <a:pt x="17495063" y="6260947"/>
                  </a:lnTo>
                  <a:lnTo>
                    <a:pt x="17480306" y="6263919"/>
                  </a:lnTo>
                  <a:lnTo>
                    <a:pt x="17468241" y="6272047"/>
                  </a:lnTo>
                  <a:lnTo>
                    <a:pt x="17460113" y="6284099"/>
                  </a:lnTo>
                  <a:lnTo>
                    <a:pt x="17457128" y="6298857"/>
                  </a:lnTo>
                  <a:lnTo>
                    <a:pt x="17460113" y="6313627"/>
                  </a:lnTo>
                  <a:lnTo>
                    <a:pt x="17468241" y="6325667"/>
                  </a:lnTo>
                  <a:lnTo>
                    <a:pt x="17480306" y="6333795"/>
                  </a:lnTo>
                  <a:lnTo>
                    <a:pt x="17495063" y="6336766"/>
                  </a:lnTo>
                  <a:lnTo>
                    <a:pt x="17509833" y="6333795"/>
                  </a:lnTo>
                  <a:lnTo>
                    <a:pt x="17521886" y="6325667"/>
                  </a:lnTo>
                  <a:lnTo>
                    <a:pt x="17530014" y="6313627"/>
                  </a:lnTo>
                  <a:lnTo>
                    <a:pt x="17532998" y="6298857"/>
                  </a:lnTo>
                  <a:close/>
                </a:path>
                <a:path w="18206720" h="8150225">
                  <a:moveTo>
                    <a:pt x="17532998" y="6072784"/>
                  </a:moveTo>
                  <a:lnTo>
                    <a:pt x="17530014" y="6058027"/>
                  </a:lnTo>
                  <a:lnTo>
                    <a:pt x="17521886" y="6045974"/>
                  </a:lnTo>
                  <a:lnTo>
                    <a:pt x="17509833" y="6037846"/>
                  </a:lnTo>
                  <a:lnTo>
                    <a:pt x="17495063" y="6034875"/>
                  </a:lnTo>
                  <a:lnTo>
                    <a:pt x="17480306" y="6037846"/>
                  </a:lnTo>
                  <a:lnTo>
                    <a:pt x="17468241" y="6045974"/>
                  </a:lnTo>
                  <a:lnTo>
                    <a:pt x="17460113" y="6058027"/>
                  </a:lnTo>
                  <a:lnTo>
                    <a:pt x="17457128" y="6072784"/>
                  </a:lnTo>
                  <a:lnTo>
                    <a:pt x="17460113" y="6087554"/>
                  </a:lnTo>
                  <a:lnTo>
                    <a:pt x="17468241" y="6099594"/>
                  </a:lnTo>
                  <a:lnTo>
                    <a:pt x="17480306" y="6107722"/>
                  </a:lnTo>
                  <a:lnTo>
                    <a:pt x="17495063" y="6110694"/>
                  </a:lnTo>
                  <a:lnTo>
                    <a:pt x="17509833" y="6107722"/>
                  </a:lnTo>
                  <a:lnTo>
                    <a:pt x="17521886" y="6099594"/>
                  </a:lnTo>
                  <a:lnTo>
                    <a:pt x="17530014" y="6087554"/>
                  </a:lnTo>
                  <a:lnTo>
                    <a:pt x="17532998" y="6072784"/>
                  </a:lnTo>
                  <a:close/>
                </a:path>
                <a:path w="18206720" h="8150225">
                  <a:moveTo>
                    <a:pt x="17532998" y="5846711"/>
                  </a:moveTo>
                  <a:lnTo>
                    <a:pt x="17530014" y="5831954"/>
                  </a:lnTo>
                  <a:lnTo>
                    <a:pt x="17521886" y="5819902"/>
                  </a:lnTo>
                  <a:lnTo>
                    <a:pt x="17509833" y="5811774"/>
                  </a:lnTo>
                  <a:lnTo>
                    <a:pt x="17495063" y="5808802"/>
                  </a:lnTo>
                  <a:lnTo>
                    <a:pt x="17480306" y="5811774"/>
                  </a:lnTo>
                  <a:lnTo>
                    <a:pt x="17468241" y="5819902"/>
                  </a:lnTo>
                  <a:lnTo>
                    <a:pt x="17460113" y="5831954"/>
                  </a:lnTo>
                  <a:lnTo>
                    <a:pt x="17457128" y="5846711"/>
                  </a:lnTo>
                  <a:lnTo>
                    <a:pt x="17460113" y="5861482"/>
                  </a:lnTo>
                  <a:lnTo>
                    <a:pt x="17468241" y="5873547"/>
                  </a:lnTo>
                  <a:lnTo>
                    <a:pt x="17480306" y="5881687"/>
                  </a:lnTo>
                  <a:lnTo>
                    <a:pt x="17495063" y="5884672"/>
                  </a:lnTo>
                  <a:lnTo>
                    <a:pt x="17509833" y="5881687"/>
                  </a:lnTo>
                  <a:lnTo>
                    <a:pt x="17521886" y="5873547"/>
                  </a:lnTo>
                  <a:lnTo>
                    <a:pt x="17530014" y="5861482"/>
                  </a:lnTo>
                  <a:lnTo>
                    <a:pt x="17532998" y="5846711"/>
                  </a:lnTo>
                  <a:close/>
                </a:path>
                <a:path w="18206720" h="8150225">
                  <a:moveTo>
                    <a:pt x="17532998" y="5620639"/>
                  </a:moveTo>
                  <a:lnTo>
                    <a:pt x="17530014" y="5605894"/>
                  </a:lnTo>
                  <a:lnTo>
                    <a:pt x="17521886" y="5593842"/>
                  </a:lnTo>
                  <a:lnTo>
                    <a:pt x="17509833" y="5585714"/>
                  </a:lnTo>
                  <a:lnTo>
                    <a:pt x="17495063" y="5582729"/>
                  </a:lnTo>
                  <a:lnTo>
                    <a:pt x="17480306" y="5585714"/>
                  </a:lnTo>
                  <a:lnTo>
                    <a:pt x="17468241" y="5593842"/>
                  </a:lnTo>
                  <a:lnTo>
                    <a:pt x="17460113" y="5605894"/>
                  </a:lnTo>
                  <a:lnTo>
                    <a:pt x="17457128" y="5620639"/>
                  </a:lnTo>
                  <a:lnTo>
                    <a:pt x="17460113" y="5635409"/>
                  </a:lnTo>
                  <a:lnTo>
                    <a:pt x="17468241" y="5647474"/>
                  </a:lnTo>
                  <a:lnTo>
                    <a:pt x="17480306" y="5655615"/>
                  </a:lnTo>
                  <a:lnTo>
                    <a:pt x="17495063" y="5658599"/>
                  </a:lnTo>
                  <a:lnTo>
                    <a:pt x="17509833" y="5655615"/>
                  </a:lnTo>
                  <a:lnTo>
                    <a:pt x="17521886" y="5647474"/>
                  </a:lnTo>
                  <a:lnTo>
                    <a:pt x="17530014" y="5635409"/>
                  </a:lnTo>
                  <a:lnTo>
                    <a:pt x="17532998" y="5620639"/>
                  </a:lnTo>
                  <a:close/>
                </a:path>
                <a:path w="18206720" h="8150225">
                  <a:moveTo>
                    <a:pt x="17759096" y="8111668"/>
                  </a:moveTo>
                  <a:lnTo>
                    <a:pt x="17756112" y="8096910"/>
                  </a:lnTo>
                  <a:lnTo>
                    <a:pt x="17747984" y="8084858"/>
                  </a:lnTo>
                  <a:lnTo>
                    <a:pt x="17735919" y="8076730"/>
                  </a:lnTo>
                  <a:lnTo>
                    <a:pt x="17721161" y="8073745"/>
                  </a:lnTo>
                  <a:lnTo>
                    <a:pt x="17706391" y="8076730"/>
                  </a:lnTo>
                  <a:lnTo>
                    <a:pt x="17694339" y="8084858"/>
                  </a:lnTo>
                  <a:lnTo>
                    <a:pt x="17686211" y="8096910"/>
                  </a:lnTo>
                  <a:lnTo>
                    <a:pt x="17683226" y="8111668"/>
                  </a:lnTo>
                  <a:lnTo>
                    <a:pt x="17686211" y="8126438"/>
                  </a:lnTo>
                  <a:lnTo>
                    <a:pt x="17694339" y="8138490"/>
                  </a:lnTo>
                  <a:lnTo>
                    <a:pt x="17706391" y="8146618"/>
                  </a:lnTo>
                  <a:lnTo>
                    <a:pt x="17721161" y="8149603"/>
                  </a:lnTo>
                  <a:lnTo>
                    <a:pt x="17735919" y="8146618"/>
                  </a:lnTo>
                  <a:lnTo>
                    <a:pt x="17747984" y="8138490"/>
                  </a:lnTo>
                  <a:lnTo>
                    <a:pt x="17756112" y="8126438"/>
                  </a:lnTo>
                  <a:lnTo>
                    <a:pt x="17759096" y="8111668"/>
                  </a:lnTo>
                  <a:close/>
                </a:path>
                <a:path w="18206720" h="8150225">
                  <a:moveTo>
                    <a:pt x="17759096" y="7885608"/>
                  </a:moveTo>
                  <a:lnTo>
                    <a:pt x="17756112" y="7870838"/>
                  </a:lnTo>
                  <a:lnTo>
                    <a:pt x="17747984" y="7858785"/>
                  </a:lnTo>
                  <a:lnTo>
                    <a:pt x="17735919" y="7850657"/>
                  </a:lnTo>
                  <a:lnTo>
                    <a:pt x="17721161" y="7847673"/>
                  </a:lnTo>
                  <a:lnTo>
                    <a:pt x="17706391" y="7850657"/>
                  </a:lnTo>
                  <a:lnTo>
                    <a:pt x="17694339" y="7858785"/>
                  </a:lnTo>
                  <a:lnTo>
                    <a:pt x="17686211" y="7870838"/>
                  </a:lnTo>
                  <a:lnTo>
                    <a:pt x="17683226" y="7885608"/>
                  </a:lnTo>
                  <a:lnTo>
                    <a:pt x="17686211" y="7900365"/>
                  </a:lnTo>
                  <a:lnTo>
                    <a:pt x="17694339" y="7912430"/>
                  </a:lnTo>
                  <a:lnTo>
                    <a:pt x="17706391" y="7920558"/>
                  </a:lnTo>
                  <a:lnTo>
                    <a:pt x="17721161" y="7923530"/>
                  </a:lnTo>
                  <a:lnTo>
                    <a:pt x="17735919" y="7920558"/>
                  </a:lnTo>
                  <a:lnTo>
                    <a:pt x="17747984" y="7912430"/>
                  </a:lnTo>
                  <a:lnTo>
                    <a:pt x="17756112" y="7900365"/>
                  </a:lnTo>
                  <a:lnTo>
                    <a:pt x="17759096" y="7885608"/>
                  </a:lnTo>
                  <a:close/>
                </a:path>
                <a:path w="18206720" h="8150225">
                  <a:moveTo>
                    <a:pt x="17759096" y="7659535"/>
                  </a:moveTo>
                  <a:lnTo>
                    <a:pt x="17756112" y="7644778"/>
                  </a:lnTo>
                  <a:lnTo>
                    <a:pt x="17747984" y="7632725"/>
                  </a:lnTo>
                  <a:lnTo>
                    <a:pt x="17735919" y="7624597"/>
                  </a:lnTo>
                  <a:lnTo>
                    <a:pt x="17721161" y="7621625"/>
                  </a:lnTo>
                  <a:lnTo>
                    <a:pt x="17706391" y="7624597"/>
                  </a:lnTo>
                  <a:lnTo>
                    <a:pt x="17694339" y="7632725"/>
                  </a:lnTo>
                  <a:lnTo>
                    <a:pt x="17686211" y="7644778"/>
                  </a:lnTo>
                  <a:lnTo>
                    <a:pt x="17683226" y="7659535"/>
                  </a:lnTo>
                  <a:lnTo>
                    <a:pt x="17686211" y="7674305"/>
                  </a:lnTo>
                  <a:lnTo>
                    <a:pt x="17694339" y="7686357"/>
                  </a:lnTo>
                  <a:lnTo>
                    <a:pt x="17706391" y="7694485"/>
                  </a:lnTo>
                  <a:lnTo>
                    <a:pt x="17721161" y="7697470"/>
                  </a:lnTo>
                  <a:lnTo>
                    <a:pt x="17735919" y="7694485"/>
                  </a:lnTo>
                  <a:lnTo>
                    <a:pt x="17747984" y="7686357"/>
                  </a:lnTo>
                  <a:lnTo>
                    <a:pt x="17756112" y="7674305"/>
                  </a:lnTo>
                  <a:lnTo>
                    <a:pt x="17759096" y="7659535"/>
                  </a:lnTo>
                  <a:close/>
                </a:path>
                <a:path w="18206720" h="8150225">
                  <a:moveTo>
                    <a:pt x="17759096" y="7433462"/>
                  </a:moveTo>
                  <a:lnTo>
                    <a:pt x="17756112" y="7418692"/>
                  </a:lnTo>
                  <a:lnTo>
                    <a:pt x="17747984" y="7406653"/>
                  </a:lnTo>
                  <a:lnTo>
                    <a:pt x="17735919" y="7398525"/>
                  </a:lnTo>
                  <a:lnTo>
                    <a:pt x="17721161" y="7395553"/>
                  </a:lnTo>
                  <a:lnTo>
                    <a:pt x="17706391" y="7398525"/>
                  </a:lnTo>
                  <a:lnTo>
                    <a:pt x="17694339" y="7406653"/>
                  </a:lnTo>
                  <a:lnTo>
                    <a:pt x="17686211" y="7418692"/>
                  </a:lnTo>
                  <a:lnTo>
                    <a:pt x="17683226" y="7433462"/>
                  </a:lnTo>
                  <a:lnTo>
                    <a:pt x="17686211" y="7448232"/>
                  </a:lnTo>
                  <a:lnTo>
                    <a:pt x="17694339" y="7460297"/>
                  </a:lnTo>
                  <a:lnTo>
                    <a:pt x="17706391" y="7468438"/>
                  </a:lnTo>
                  <a:lnTo>
                    <a:pt x="17721161" y="7471423"/>
                  </a:lnTo>
                  <a:lnTo>
                    <a:pt x="17735919" y="7468438"/>
                  </a:lnTo>
                  <a:lnTo>
                    <a:pt x="17747984" y="7460297"/>
                  </a:lnTo>
                  <a:lnTo>
                    <a:pt x="17756112" y="7448232"/>
                  </a:lnTo>
                  <a:lnTo>
                    <a:pt x="17759096" y="7433462"/>
                  </a:lnTo>
                  <a:close/>
                </a:path>
                <a:path w="18206720" h="8150225">
                  <a:moveTo>
                    <a:pt x="17759096" y="7207390"/>
                  </a:moveTo>
                  <a:lnTo>
                    <a:pt x="17756112" y="7192632"/>
                  </a:lnTo>
                  <a:lnTo>
                    <a:pt x="17747984" y="7180580"/>
                  </a:lnTo>
                  <a:lnTo>
                    <a:pt x="17735919" y="7172452"/>
                  </a:lnTo>
                  <a:lnTo>
                    <a:pt x="17721161" y="7169480"/>
                  </a:lnTo>
                  <a:lnTo>
                    <a:pt x="17706391" y="7172452"/>
                  </a:lnTo>
                  <a:lnTo>
                    <a:pt x="17694339" y="7180580"/>
                  </a:lnTo>
                  <a:lnTo>
                    <a:pt x="17686211" y="7192632"/>
                  </a:lnTo>
                  <a:lnTo>
                    <a:pt x="17683226" y="7207390"/>
                  </a:lnTo>
                  <a:lnTo>
                    <a:pt x="17686211" y="7222160"/>
                  </a:lnTo>
                  <a:lnTo>
                    <a:pt x="17694339" y="7234225"/>
                  </a:lnTo>
                  <a:lnTo>
                    <a:pt x="17706391" y="7242365"/>
                  </a:lnTo>
                  <a:lnTo>
                    <a:pt x="17721161" y="7245350"/>
                  </a:lnTo>
                  <a:lnTo>
                    <a:pt x="17735919" y="7242365"/>
                  </a:lnTo>
                  <a:lnTo>
                    <a:pt x="17747984" y="7234225"/>
                  </a:lnTo>
                  <a:lnTo>
                    <a:pt x="17756112" y="7222160"/>
                  </a:lnTo>
                  <a:lnTo>
                    <a:pt x="17759096" y="7207390"/>
                  </a:lnTo>
                  <a:close/>
                </a:path>
                <a:path w="18206720" h="8150225">
                  <a:moveTo>
                    <a:pt x="17759096" y="6977075"/>
                  </a:moveTo>
                  <a:lnTo>
                    <a:pt x="17756112" y="6962305"/>
                  </a:lnTo>
                  <a:lnTo>
                    <a:pt x="17747984" y="6950240"/>
                  </a:lnTo>
                  <a:lnTo>
                    <a:pt x="17735919" y="6942099"/>
                  </a:lnTo>
                  <a:lnTo>
                    <a:pt x="17721161" y="6939115"/>
                  </a:lnTo>
                  <a:lnTo>
                    <a:pt x="17706391" y="6942099"/>
                  </a:lnTo>
                  <a:lnTo>
                    <a:pt x="17694339" y="6950240"/>
                  </a:lnTo>
                  <a:lnTo>
                    <a:pt x="17686211" y="6962305"/>
                  </a:lnTo>
                  <a:lnTo>
                    <a:pt x="17683226" y="6977075"/>
                  </a:lnTo>
                  <a:lnTo>
                    <a:pt x="17686211" y="6991832"/>
                  </a:lnTo>
                  <a:lnTo>
                    <a:pt x="17694339" y="7003885"/>
                  </a:lnTo>
                  <a:lnTo>
                    <a:pt x="17706391" y="7012013"/>
                  </a:lnTo>
                  <a:lnTo>
                    <a:pt x="17721161" y="7014985"/>
                  </a:lnTo>
                  <a:lnTo>
                    <a:pt x="17735919" y="7012013"/>
                  </a:lnTo>
                  <a:lnTo>
                    <a:pt x="17747984" y="7003885"/>
                  </a:lnTo>
                  <a:lnTo>
                    <a:pt x="17756112" y="6991832"/>
                  </a:lnTo>
                  <a:lnTo>
                    <a:pt x="17759096" y="6977075"/>
                  </a:lnTo>
                  <a:close/>
                </a:path>
                <a:path w="18206720" h="8150225">
                  <a:moveTo>
                    <a:pt x="17759096" y="6751002"/>
                  </a:moveTo>
                  <a:lnTo>
                    <a:pt x="17756112" y="6736245"/>
                  </a:lnTo>
                  <a:lnTo>
                    <a:pt x="17747984" y="6724193"/>
                  </a:lnTo>
                  <a:lnTo>
                    <a:pt x="17735919" y="6716065"/>
                  </a:lnTo>
                  <a:lnTo>
                    <a:pt x="17721161" y="6713093"/>
                  </a:lnTo>
                  <a:lnTo>
                    <a:pt x="17706391" y="6716065"/>
                  </a:lnTo>
                  <a:lnTo>
                    <a:pt x="17694339" y="6724193"/>
                  </a:lnTo>
                  <a:lnTo>
                    <a:pt x="17686211" y="6736245"/>
                  </a:lnTo>
                  <a:lnTo>
                    <a:pt x="17683226" y="6751002"/>
                  </a:lnTo>
                  <a:lnTo>
                    <a:pt x="17686211" y="6765760"/>
                  </a:lnTo>
                  <a:lnTo>
                    <a:pt x="17694339" y="6777812"/>
                  </a:lnTo>
                  <a:lnTo>
                    <a:pt x="17706391" y="6785940"/>
                  </a:lnTo>
                  <a:lnTo>
                    <a:pt x="17721161" y="6788912"/>
                  </a:lnTo>
                  <a:lnTo>
                    <a:pt x="17735919" y="6785940"/>
                  </a:lnTo>
                  <a:lnTo>
                    <a:pt x="17747984" y="6777812"/>
                  </a:lnTo>
                  <a:lnTo>
                    <a:pt x="17756112" y="6765760"/>
                  </a:lnTo>
                  <a:lnTo>
                    <a:pt x="17759096" y="6751002"/>
                  </a:lnTo>
                  <a:close/>
                </a:path>
                <a:path w="18206720" h="8150225">
                  <a:moveTo>
                    <a:pt x="17759096" y="6524930"/>
                  </a:moveTo>
                  <a:lnTo>
                    <a:pt x="17756112" y="6510172"/>
                  </a:lnTo>
                  <a:lnTo>
                    <a:pt x="17747984" y="6498120"/>
                  </a:lnTo>
                  <a:lnTo>
                    <a:pt x="17735919" y="6489992"/>
                  </a:lnTo>
                  <a:lnTo>
                    <a:pt x="17721161" y="6487020"/>
                  </a:lnTo>
                  <a:lnTo>
                    <a:pt x="17706391" y="6489992"/>
                  </a:lnTo>
                  <a:lnTo>
                    <a:pt x="17694339" y="6498120"/>
                  </a:lnTo>
                  <a:lnTo>
                    <a:pt x="17686211" y="6510172"/>
                  </a:lnTo>
                  <a:lnTo>
                    <a:pt x="17683226" y="6524930"/>
                  </a:lnTo>
                  <a:lnTo>
                    <a:pt x="17686211" y="6539700"/>
                  </a:lnTo>
                  <a:lnTo>
                    <a:pt x="17694339" y="6551739"/>
                  </a:lnTo>
                  <a:lnTo>
                    <a:pt x="17706391" y="6559867"/>
                  </a:lnTo>
                  <a:lnTo>
                    <a:pt x="17721161" y="6562839"/>
                  </a:lnTo>
                  <a:lnTo>
                    <a:pt x="17735919" y="6559867"/>
                  </a:lnTo>
                  <a:lnTo>
                    <a:pt x="17747984" y="6551739"/>
                  </a:lnTo>
                  <a:lnTo>
                    <a:pt x="17756112" y="6539700"/>
                  </a:lnTo>
                  <a:lnTo>
                    <a:pt x="17759096" y="6524930"/>
                  </a:lnTo>
                  <a:close/>
                </a:path>
                <a:path w="18206720" h="8150225">
                  <a:moveTo>
                    <a:pt x="17759096" y="6298857"/>
                  </a:moveTo>
                  <a:lnTo>
                    <a:pt x="17756112" y="6284099"/>
                  </a:lnTo>
                  <a:lnTo>
                    <a:pt x="17747984" y="6272047"/>
                  </a:lnTo>
                  <a:lnTo>
                    <a:pt x="17735919" y="6263919"/>
                  </a:lnTo>
                  <a:lnTo>
                    <a:pt x="17721161" y="6260947"/>
                  </a:lnTo>
                  <a:lnTo>
                    <a:pt x="17706391" y="6263919"/>
                  </a:lnTo>
                  <a:lnTo>
                    <a:pt x="17694339" y="6272047"/>
                  </a:lnTo>
                  <a:lnTo>
                    <a:pt x="17686211" y="6284099"/>
                  </a:lnTo>
                  <a:lnTo>
                    <a:pt x="17683226" y="6298857"/>
                  </a:lnTo>
                  <a:lnTo>
                    <a:pt x="17686211" y="6313627"/>
                  </a:lnTo>
                  <a:lnTo>
                    <a:pt x="17694339" y="6325667"/>
                  </a:lnTo>
                  <a:lnTo>
                    <a:pt x="17706391" y="6333795"/>
                  </a:lnTo>
                  <a:lnTo>
                    <a:pt x="17721161" y="6336766"/>
                  </a:lnTo>
                  <a:lnTo>
                    <a:pt x="17735919" y="6333795"/>
                  </a:lnTo>
                  <a:lnTo>
                    <a:pt x="17747984" y="6325667"/>
                  </a:lnTo>
                  <a:lnTo>
                    <a:pt x="17756112" y="6313627"/>
                  </a:lnTo>
                  <a:lnTo>
                    <a:pt x="17759096" y="6298857"/>
                  </a:lnTo>
                  <a:close/>
                </a:path>
                <a:path w="18206720" h="8150225">
                  <a:moveTo>
                    <a:pt x="17759096" y="6072784"/>
                  </a:moveTo>
                  <a:lnTo>
                    <a:pt x="17756112" y="6058027"/>
                  </a:lnTo>
                  <a:lnTo>
                    <a:pt x="17747984" y="6045974"/>
                  </a:lnTo>
                  <a:lnTo>
                    <a:pt x="17735919" y="6037846"/>
                  </a:lnTo>
                  <a:lnTo>
                    <a:pt x="17721161" y="6034875"/>
                  </a:lnTo>
                  <a:lnTo>
                    <a:pt x="17706391" y="6037846"/>
                  </a:lnTo>
                  <a:lnTo>
                    <a:pt x="17694339" y="6045974"/>
                  </a:lnTo>
                  <a:lnTo>
                    <a:pt x="17686211" y="6058027"/>
                  </a:lnTo>
                  <a:lnTo>
                    <a:pt x="17683226" y="6072784"/>
                  </a:lnTo>
                  <a:lnTo>
                    <a:pt x="17686211" y="6087554"/>
                  </a:lnTo>
                  <a:lnTo>
                    <a:pt x="17694339" y="6099594"/>
                  </a:lnTo>
                  <a:lnTo>
                    <a:pt x="17706391" y="6107722"/>
                  </a:lnTo>
                  <a:lnTo>
                    <a:pt x="17721161" y="6110694"/>
                  </a:lnTo>
                  <a:lnTo>
                    <a:pt x="17735919" y="6107722"/>
                  </a:lnTo>
                  <a:lnTo>
                    <a:pt x="17747984" y="6099594"/>
                  </a:lnTo>
                  <a:lnTo>
                    <a:pt x="17756112" y="6087554"/>
                  </a:lnTo>
                  <a:lnTo>
                    <a:pt x="17759096" y="6072784"/>
                  </a:lnTo>
                  <a:close/>
                </a:path>
                <a:path w="18206720" h="8150225">
                  <a:moveTo>
                    <a:pt x="17759096" y="5846711"/>
                  </a:moveTo>
                  <a:lnTo>
                    <a:pt x="17756112" y="5831954"/>
                  </a:lnTo>
                  <a:lnTo>
                    <a:pt x="17747984" y="5819902"/>
                  </a:lnTo>
                  <a:lnTo>
                    <a:pt x="17735919" y="5811774"/>
                  </a:lnTo>
                  <a:lnTo>
                    <a:pt x="17721161" y="5808802"/>
                  </a:lnTo>
                  <a:lnTo>
                    <a:pt x="17706391" y="5811774"/>
                  </a:lnTo>
                  <a:lnTo>
                    <a:pt x="17694339" y="5819902"/>
                  </a:lnTo>
                  <a:lnTo>
                    <a:pt x="17686211" y="5831954"/>
                  </a:lnTo>
                  <a:lnTo>
                    <a:pt x="17683226" y="5846711"/>
                  </a:lnTo>
                  <a:lnTo>
                    <a:pt x="17686211" y="5861482"/>
                  </a:lnTo>
                  <a:lnTo>
                    <a:pt x="17694339" y="5873547"/>
                  </a:lnTo>
                  <a:lnTo>
                    <a:pt x="17706391" y="5881687"/>
                  </a:lnTo>
                  <a:lnTo>
                    <a:pt x="17721161" y="5884672"/>
                  </a:lnTo>
                  <a:lnTo>
                    <a:pt x="17735919" y="5881687"/>
                  </a:lnTo>
                  <a:lnTo>
                    <a:pt x="17747984" y="5873547"/>
                  </a:lnTo>
                  <a:lnTo>
                    <a:pt x="17756112" y="5861482"/>
                  </a:lnTo>
                  <a:lnTo>
                    <a:pt x="17759096" y="5846711"/>
                  </a:lnTo>
                  <a:close/>
                </a:path>
                <a:path w="18206720" h="8150225">
                  <a:moveTo>
                    <a:pt x="17759096" y="5620639"/>
                  </a:moveTo>
                  <a:lnTo>
                    <a:pt x="17756112" y="5605894"/>
                  </a:lnTo>
                  <a:lnTo>
                    <a:pt x="17747984" y="5593842"/>
                  </a:lnTo>
                  <a:lnTo>
                    <a:pt x="17735919" y="5585714"/>
                  </a:lnTo>
                  <a:lnTo>
                    <a:pt x="17721161" y="5582729"/>
                  </a:lnTo>
                  <a:lnTo>
                    <a:pt x="17706391" y="5585714"/>
                  </a:lnTo>
                  <a:lnTo>
                    <a:pt x="17694339" y="5593842"/>
                  </a:lnTo>
                  <a:lnTo>
                    <a:pt x="17686211" y="5605894"/>
                  </a:lnTo>
                  <a:lnTo>
                    <a:pt x="17683226" y="5620639"/>
                  </a:lnTo>
                  <a:lnTo>
                    <a:pt x="17686211" y="5635409"/>
                  </a:lnTo>
                  <a:lnTo>
                    <a:pt x="17694339" y="5647474"/>
                  </a:lnTo>
                  <a:lnTo>
                    <a:pt x="17706391" y="5655615"/>
                  </a:lnTo>
                  <a:lnTo>
                    <a:pt x="17721161" y="5658599"/>
                  </a:lnTo>
                  <a:lnTo>
                    <a:pt x="17735919" y="5655615"/>
                  </a:lnTo>
                  <a:lnTo>
                    <a:pt x="17747984" y="5647474"/>
                  </a:lnTo>
                  <a:lnTo>
                    <a:pt x="17756112" y="5635409"/>
                  </a:lnTo>
                  <a:lnTo>
                    <a:pt x="17759096" y="5620639"/>
                  </a:lnTo>
                  <a:close/>
                </a:path>
                <a:path w="18206720" h="8150225">
                  <a:moveTo>
                    <a:pt x="17985169" y="8111668"/>
                  </a:moveTo>
                  <a:lnTo>
                    <a:pt x="17982184" y="8096910"/>
                  </a:lnTo>
                  <a:lnTo>
                    <a:pt x="17974069" y="8084858"/>
                  </a:lnTo>
                  <a:lnTo>
                    <a:pt x="17962017" y="8076730"/>
                  </a:lnTo>
                  <a:lnTo>
                    <a:pt x="17947247" y="8073745"/>
                  </a:lnTo>
                  <a:lnTo>
                    <a:pt x="17932489" y="8076730"/>
                  </a:lnTo>
                  <a:lnTo>
                    <a:pt x="17920424" y="8084858"/>
                  </a:lnTo>
                  <a:lnTo>
                    <a:pt x="17912296" y="8096910"/>
                  </a:lnTo>
                  <a:lnTo>
                    <a:pt x="17909312" y="8111668"/>
                  </a:lnTo>
                  <a:lnTo>
                    <a:pt x="17912296" y="8126438"/>
                  </a:lnTo>
                  <a:lnTo>
                    <a:pt x="17920424" y="8138490"/>
                  </a:lnTo>
                  <a:lnTo>
                    <a:pt x="17932489" y="8146618"/>
                  </a:lnTo>
                  <a:lnTo>
                    <a:pt x="17947247" y="8149603"/>
                  </a:lnTo>
                  <a:lnTo>
                    <a:pt x="17962017" y="8146618"/>
                  </a:lnTo>
                  <a:lnTo>
                    <a:pt x="17974069" y="8138490"/>
                  </a:lnTo>
                  <a:lnTo>
                    <a:pt x="17982184" y="8126438"/>
                  </a:lnTo>
                  <a:lnTo>
                    <a:pt x="17985169" y="8111668"/>
                  </a:lnTo>
                  <a:close/>
                </a:path>
                <a:path w="18206720" h="8150225">
                  <a:moveTo>
                    <a:pt x="17985169" y="7885608"/>
                  </a:moveTo>
                  <a:lnTo>
                    <a:pt x="17982184" y="7870838"/>
                  </a:lnTo>
                  <a:lnTo>
                    <a:pt x="17974069" y="7858785"/>
                  </a:lnTo>
                  <a:lnTo>
                    <a:pt x="17962017" y="7850657"/>
                  </a:lnTo>
                  <a:lnTo>
                    <a:pt x="17947247" y="7847673"/>
                  </a:lnTo>
                  <a:lnTo>
                    <a:pt x="17932489" y="7850657"/>
                  </a:lnTo>
                  <a:lnTo>
                    <a:pt x="17920424" y="7858785"/>
                  </a:lnTo>
                  <a:lnTo>
                    <a:pt x="17912296" y="7870838"/>
                  </a:lnTo>
                  <a:lnTo>
                    <a:pt x="17909312" y="7885608"/>
                  </a:lnTo>
                  <a:lnTo>
                    <a:pt x="17912296" y="7900365"/>
                  </a:lnTo>
                  <a:lnTo>
                    <a:pt x="17920424" y="7912430"/>
                  </a:lnTo>
                  <a:lnTo>
                    <a:pt x="17932489" y="7920558"/>
                  </a:lnTo>
                  <a:lnTo>
                    <a:pt x="17947247" y="7923530"/>
                  </a:lnTo>
                  <a:lnTo>
                    <a:pt x="17962017" y="7920558"/>
                  </a:lnTo>
                  <a:lnTo>
                    <a:pt x="17974069" y="7912430"/>
                  </a:lnTo>
                  <a:lnTo>
                    <a:pt x="17982184" y="7900365"/>
                  </a:lnTo>
                  <a:lnTo>
                    <a:pt x="17985169" y="7885608"/>
                  </a:lnTo>
                  <a:close/>
                </a:path>
                <a:path w="18206720" h="8150225">
                  <a:moveTo>
                    <a:pt x="17985169" y="7659535"/>
                  </a:moveTo>
                  <a:lnTo>
                    <a:pt x="17982184" y="7644778"/>
                  </a:lnTo>
                  <a:lnTo>
                    <a:pt x="17974069" y="7632725"/>
                  </a:lnTo>
                  <a:lnTo>
                    <a:pt x="17962017" y="7624597"/>
                  </a:lnTo>
                  <a:lnTo>
                    <a:pt x="17947247" y="7621625"/>
                  </a:lnTo>
                  <a:lnTo>
                    <a:pt x="17932489" y="7624597"/>
                  </a:lnTo>
                  <a:lnTo>
                    <a:pt x="17920424" y="7632725"/>
                  </a:lnTo>
                  <a:lnTo>
                    <a:pt x="17912296" y="7644778"/>
                  </a:lnTo>
                  <a:lnTo>
                    <a:pt x="17909312" y="7659535"/>
                  </a:lnTo>
                  <a:lnTo>
                    <a:pt x="17912296" y="7674305"/>
                  </a:lnTo>
                  <a:lnTo>
                    <a:pt x="17920424" y="7686357"/>
                  </a:lnTo>
                  <a:lnTo>
                    <a:pt x="17932489" y="7694485"/>
                  </a:lnTo>
                  <a:lnTo>
                    <a:pt x="17947247" y="7697470"/>
                  </a:lnTo>
                  <a:lnTo>
                    <a:pt x="17962017" y="7694485"/>
                  </a:lnTo>
                  <a:lnTo>
                    <a:pt x="17974069" y="7686357"/>
                  </a:lnTo>
                  <a:lnTo>
                    <a:pt x="17982184" y="7674305"/>
                  </a:lnTo>
                  <a:lnTo>
                    <a:pt x="17985169" y="7659535"/>
                  </a:lnTo>
                  <a:close/>
                </a:path>
                <a:path w="18206720" h="8150225">
                  <a:moveTo>
                    <a:pt x="17985169" y="7433462"/>
                  </a:moveTo>
                  <a:lnTo>
                    <a:pt x="17982184" y="7418692"/>
                  </a:lnTo>
                  <a:lnTo>
                    <a:pt x="17974069" y="7406653"/>
                  </a:lnTo>
                  <a:lnTo>
                    <a:pt x="17962017" y="7398525"/>
                  </a:lnTo>
                  <a:lnTo>
                    <a:pt x="17947247" y="7395553"/>
                  </a:lnTo>
                  <a:lnTo>
                    <a:pt x="17932489" y="7398525"/>
                  </a:lnTo>
                  <a:lnTo>
                    <a:pt x="17920424" y="7406653"/>
                  </a:lnTo>
                  <a:lnTo>
                    <a:pt x="17912296" y="7418692"/>
                  </a:lnTo>
                  <a:lnTo>
                    <a:pt x="17909312" y="7433462"/>
                  </a:lnTo>
                  <a:lnTo>
                    <a:pt x="17912296" y="7448232"/>
                  </a:lnTo>
                  <a:lnTo>
                    <a:pt x="17920424" y="7460297"/>
                  </a:lnTo>
                  <a:lnTo>
                    <a:pt x="17932489" y="7468438"/>
                  </a:lnTo>
                  <a:lnTo>
                    <a:pt x="17947247" y="7471423"/>
                  </a:lnTo>
                  <a:lnTo>
                    <a:pt x="17962017" y="7468438"/>
                  </a:lnTo>
                  <a:lnTo>
                    <a:pt x="17974069" y="7460297"/>
                  </a:lnTo>
                  <a:lnTo>
                    <a:pt x="17982184" y="7448232"/>
                  </a:lnTo>
                  <a:lnTo>
                    <a:pt x="17985169" y="7433462"/>
                  </a:lnTo>
                  <a:close/>
                </a:path>
                <a:path w="18206720" h="8150225">
                  <a:moveTo>
                    <a:pt x="17985169" y="7207390"/>
                  </a:moveTo>
                  <a:lnTo>
                    <a:pt x="17982184" y="7192632"/>
                  </a:lnTo>
                  <a:lnTo>
                    <a:pt x="17974069" y="7180580"/>
                  </a:lnTo>
                  <a:lnTo>
                    <a:pt x="17962017" y="7172452"/>
                  </a:lnTo>
                  <a:lnTo>
                    <a:pt x="17947247" y="7169480"/>
                  </a:lnTo>
                  <a:lnTo>
                    <a:pt x="17932489" y="7172452"/>
                  </a:lnTo>
                  <a:lnTo>
                    <a:pt x="17920424" y="7180580"/>
                  </a:lnTo>
                  <a:lnTo>
                    <a:pt x="17912296" y="7192632"/>
                  </a:lnTo>
                  <a:lnTo>
                    <a:pt x="17909312" y="7207390"/>
                  </a:lnTo>
                  <a:lnTo>
                    <a:pt x="17912296" y="7222160"/>
                  </a:lnTo>
                  <a:lnTo>
                    <a:pt x="17920424" y="7234225"/>
                  </a:lnTo>
                  <a:lnTo>
                    <a:pt x="17932489" y="7242365"/>
                  </a:lnTo>
                  <a:lnTo>
                    <a:pt x="17947247" y="7245350"/>
                  </a:lnTo>
                  <a:lnTo>
                    <a:pt x="17962017" y="7242365"/>
                  </a:lnTo>
                  <a:lnTo>
                    <a:pt x="17974069" y="7234225"/>
                  </a:lnTo>
                  <a:lnTo>
                    <a:pt x="17982184" y="7222160"/>
                  </a:lnTo>
                  <a:lnTo>
                    <a:pt x="17985169" y="7207390"/>
                  </a:lnTo>
                  <a:close/>
                </a:path>
                <a:path w="18206720" h="8150225">
                  <a:moveTo>
                    <a:pt x="17985169" y="6977075"/>
                  </a:moveTo>
                  <a:lnTo>
                    <a:pt x="17982184" y="6962305"/>
                  </a:lnTo>
                  <a:lnTo>
                    <a:pt x="17974069" y="6950240"/>
                  </a:lnTo>
                  <a:lnTo>
                    <a:pt x="17962017" y="6942099"/>
                  </a:lnTo>
                  <a:lnTo>
                    <a:pt x="17947247" y="6939115"/>
                  </a:lnTo>
                  <a:lnTo>
                    <a:pt x="17932489" y="6942099"/>
                  </a:lnTo>
                  <a:lnTo>
                    <a:pt x="17920424" y="6950240"/>
                  </a:lnTo>
                  <a:lnTo>
                    <a:pt x="17912296" y="6962305"/>
                  </a:lnTo>
                  <a:lnTo>
                    <a:pt x="17909312" y="6977075"/>
                  </a:lnTo>
                  <a:lnTo>
                    <a:pt x="17912296" y="6991832"/>
                  </a:lnTo>
                  <a:lnTo>
                    <a:pt x="17920424" y="7003885"/>
                  </a:lnTo>
                  <a:lnTo>
                    <a:pt x="17932489" y="7012013"/>
                  </a:lnTo>
                  <a:lnTo>
                    <a:pt x="17947247" y="7014985"/>
                  </a:lnTo>
                  <a:lnTo>
                    <a:pt x="17962017" y="7012013"/>
                  </a:lnTo>
                  <a:lnTo>
                    <a:pt x="17974069" y="7003885"/>
                  </a:lnTo>
                  <a:lnTo>
                    <a:pt x="17982184" y="6991832"/>
                  </a:lnTo>
                  <a:lnTo>
                    <a:pt x="17985169" y="6977075"/>
                  </a:lnTo>
                  <a:close/>
                </a:path>
                <a:path w="18206720" h="8150225">
                  <a:moveTo>
                    <a:pt x="17985169" y="6751002"/>
                  </a:moveTo>
                  <a:lnTo>
                    <a:pt x="17982184" y="6736245"/>
                  </a:lnTo>
                  <a:lnTo>
                    <a:pt x="17974056" y="6724193"/>
                  </a:lnTo>
                  <a:lnTo>
                    <a:pt x="17962017" y="6716065"/>
                  </a:lnTo>
                  <a:lnTo>
                    <a:pt x="17947247" y="6713093"/>
                  </a:lnTo>
                  <a:lnTo>
                    <a:pt x="17932489" y="6716065"/>
                  </a:lnTo>
                  <a:lnTo>
                    <a:pt x="17920424" y="6724193"/>
                  </a:lnTo>
                  <a:lnTo>
                    <a:pt x="17912296" y="6736245"/>
                  </a:lnTo>
                  <a:lnTo>
                    <a:pt x="17909312" y="6751002"/>
                  </a:lnTo>
                  <a:lnTo>
                    <a:pt x="17912296" y="6765760"/>
                  </a:lnTo>
                  <a:lnTo>
                    <a:pt x="17920424" y="6777812"/>
                  </a:lnTo>
                  <a:lnTo>
                    <a:pt x="17932489" y="6785940"/>
                  </a:lnTo>
                  <a:lnTo>
                    <a:pt x="17947247" y="6788912"/>
                  </a:lnTo>
                  <a:lnTo>
                    <a:pt x="17962017" y="6785940"/>
                  </a:lnTo>
                  <a:lnTo>
                    <a:pt x="17974056" y="6777812"/>
                  </a:lnTo>
                  <a:lnTo>
                    <a:pt x="17982184" y="6765760"/>
                  </a:lnTo>
                  <a:lnTo>
                    <a:pt x="17985169" y="6751002"/>
                  </a:lnTo>
                  <a:close/>
                </a:path>
                <a:path w="18206720" h="8150225">
                  <a:moveTo>
                    <a:pt x="17985169" y="6524930"/>
                  </a:moveTo>
                  <a:lnTo>
                    <a:pt x="17982184" y="6510172"/>
                  </a:lnTo>
                  <a:lnTo>
                    <a:pt x="17974056" y="6498120"/>
                  </a:lnTo>
                  <a:lnTo>
                    <a:pt x="17962017" y="6489992"/>
                  </a:lnTo>
                  <a:lnTo>
                    <a:pt x="17947247" y="6487020"/>
                  </a:lnTo>
                  <a:lnTo>
                    <a:pt x="17932489" y="6489992"/>
                  </a:lnTo>
                  <a:lnTo>
                    <a:pt x="17920424" y="6498120"/>
                  </a:lnTo>
                  <a:lnTo>
                    <a:pt x="17912296" y="6510172"/>
                  </a:lnTo>
                  <a:lnTo>
                    <a:pt x="17909312" y="6524930"/>
                  </a:lnTo>
                  <a:lnTo>
                    <a:pt x="17912296" y="6539700"/>
                  </a:lnTo>
                  <a:lnTo>
                    <a:pt x="17920424" y="6551739"/>
                  </a:lnTo>
                  <a:lnTo>
                    <a:pt x="17932489" y="6559867"/>
                  </a:lnTo>
                  <a:lnTo>
                    <a:pt x="17947247" y="6562839"/>
                  </a:lnTo>
                  <a:lnTo>
                    <a:pt x="17962017" y="6559867"/>
                  </a:lnTo>
                  <a:lnTo>
                    <a:pt x="17974056" y="6551739"/>
                  </a:lnTo>
                  <a:lnTo>
                    <a:pt x="17982184" y="6539700"/>
                  </a:lnTo>
                  <a:lnTo>
                    <a:pt x="17985169" y="6524930"/>
                  </a:lnTo>
                  <a:close/>
                </a:path>
                <a:path w="18206720" h="8150225">
                  <a:moveTo>
                    <a:pt x="17985169" y="6298857"/>
                  </a:moveTo>
                  <a:lnTo>
                    <a:pt x="17982184" y="6284099"/>
                  </a:lnTo>
                  <a:lnTo>
                    <a:pt x="17974056" y="6272047"/>
                  </a:lnTo>
                  <a:lnTo>
                    <a:pt x="17962017" y="6263919"/>
                  </a:lnTo>
                  <a:lnTo>
                    <a:pt x="17947247" y="6260947"/>
                  </a:lnTo>
                  <a:lnTo>
                    <a:pt x="17932489" y="6263919"/>
                  </a:lnTo>
                  <a:lnTo>
                    <a:pt x="17920424" y="6272047"/>
                  </a:lnTo>
                  <a:lnTo>
                    <a:pt x="17912296" y="6284099"/>
                  </a:lnTo>
                  <a:lnTo>
                    <a:pt x="17909312" y="6298857"/>
                  </a:lnTo>
                  <a:lnTo>
                    <a:pt x="17912296" y="6313627"/>
                  </a:lnTo>
                  <a:lnTo>
                    <a:pt x="17920424" y="6325667"/>
                  </a:lnTo>
                  <a:lnTo>
                    <a:pt x="17932489" y="6333795"/>
                  </a:lnTo>
                  <a:lnTo>
                    <a:pt x="17947247" y="6336766"/>
                  </a:lnTo>
                  <a:lnTo>
                    <a:pt x="17962017" y="6333795"/>
                  </a:lnTo>
                  <a:lnTo>
                    <a:pt x="17974056" y="6325667"/>
                  </a:lnTo>
                  <a:lnTo>
                    <a:pt x="17982184" y="6313627"/>
                  </a:lnTo>
                  <a:lnTo>
                    <a:pt x="17985169" y="6298857"/>
                  </a:lnTo>
                  <a:close/>
                </a:path>
                <a:path w="18206720" h="8150225">
                  <a:moveTo>
                    <a:pt x="17985169" y="6072784"/>
                  </a:moveTo>
                  <a:lnTo>
                    <a:pt x="17982184" y="6058027"/>
                  </a:lnTo>
                  <a:lnTo>
                    <a:pt x="17974056" y="6045974"/>
                  </a:lnTo>
                  <a:lnTo>
                    <a:pt x="17962017" y="6037846"/>
                  </a:lnTo>
                  <a:lnTo>
                    <a:pt x="17947247" y="6034875"/>
                  </a:lnTo>
                  <a:lnTo>
                    <a:pt x="17932489" y="6037846"/>
                  </a:lnTo>
                  <a:lnTo>
                    <a:pt x="17920424" y="6045974"/>
                  </a:lnTo>
                  <a:lnTo>
                    <a:pt x="17912296" y="6058027"/>
                  </a:lnTo>
                  <a:lnTo>
                    <a:pt x="17909312" y="6072784"/>
                  </a:lnTo>
                  <a:lnTo>
                    <a:pt x="17912296" y="6087554"/>
                  </a:lnTo>
                  <a:lnTo>
                    <a:pt x="17920424" y="6099594"/>
                  </a:lnTo>
                  <a:lnTo>
                    <a:pt x="17932489" y="6107722"/>
                  </a:lnTo>
                  <a:lnTo>
                    <a:pt x="17947247" y="6110694"/>
                  </a:lnTo>
                  <a:lnTo>
                    <a:pt x="17962017" y="6107722"/>
                  </a:lnTo>
                  <a:lnTo>
                    <a:pt x="17974056" y="6099594"/>
                  </a:lnTo>
                  <a:lnTo>
                    <a:pt x="17982184" y="6087554"/>
                  </a:lnTo>
                  <a:lnTo>
                    <a:pt x="17985169" y="6072784"/>
                  </a:lnTo>
                  <a:close/>
                </a:path>
                <a:path w="18206720" h="8150225">
                  <a:moveTo>
                    <a:pt x="17985169" y="5846711"/>
                  </a:moveTo>
                  <a:lnTo>
                    <a:pt x="17982184" y="5831954"/>
                  </a:lnTo>
                  <a:lnTo>
                    <a:pt x="17974056" y="5819902"/>
                  </a:lnTo>
                  <a:lnTo>
                    <a:pt x="17962017" y="5811774"/>
                  </a:lnTo>
                  <a:lnTo>
                    <a:pt x="17947247" y="5808802"/>
                  </a:lnTo>
                  <a:lnTo>
                    <a:pt x="17932489" y="5811774"/>
                  </a:lnTo>
                  <a:lnTo>
                    <a:pt x="17920424" y="5819902"/>
                  </a:lnTo>
                  <a:lnTo>
                    <a:pt x="17912296" y="5831954"/>
                  </a:lnTo>
                  <a:lnTo>
                    <a:pt x="17909312" y="5846711"/>
                  </a:lnTo>
                  <a:lnTo>
                    <a:pt x="17912296" y="5861482"/>
                  </a:lnTo>
                  <a:lnTo>
                    <a:pt x="17920424" y="5873547"/>
                  </a:lnTo>
                  <a:lnTo>
                    <a:pt x="17932489" y="5881687"/>
                  </a:lnTo>
                  <a:lnTo>
                    <a:pt x="17947247" y="5884672"/>
                  </a:lnTo>
                  <a:lnTo>
                    <a:pt x="17962017" y="5881687"/>
                  </a:lnTo>
                  <a:lnTo>
                    <a:pt x="17974056" y="5873547"/>
                  </a:lnTo>
                  <a:lnTo>
                    <a:pt x="17982184" y="5861482"/>
                  </a:lnTo>
                  <a:lnTo>
                    <a:pt x="17985169" y="5846711"/>
                  </a:lnTo>
                  <a:close/>
                </a:path>
                <a:path w="18206720" h="8150225">
                  <a:moveTo>
                    <a:pt x="17985169" y="5620639"/>
                  </a:moveTo>
                  <a:lnTo>
                    <a:pt x="17982184" y="5605894"/>
                  </a:lnTo>
                  <a:lnTo>
                    <a:pt x="17974056" y="5593842"/>
                  </a:lnTo>
                  <a:lnTo>
                    <a:pt x="17962017" y="5585714"/>
                  </a:lnTo>
                  <a:lnTo>
                    <a:pt x="17947247" y="5582729"/>
                  </a:lnTo>
                  <a:lnTo>
                    <a:pt x="17932489" y="5585714"/>
                  </a:lnTo>
                  <a:lnTo>
                    <a:pt x="17920424" y="5593842"/>
                  </a:lnTo>
                  <a:lnTo>
                    <a:pt x="17912296" y="5605894"/>
                  </a:lnTo>
                  <a:lnTo>
                    <a:pt x="17909312" y="5620639"/>
                  </a:lnTo>
                  <a:lnTo>
                    <a:pt x="17912296" y="5635409"/>
                  </a:lnTo>
                  <a:lnTo>
                    <a:pt x="17920424" y="5647474"/>
                  </a:lnTo>
                  <a:lnTo>
                    <a:pt x="17932489" y="5655615"/>
                  </a:lnTo>
                  <a:lnTo>
                    <a:pt x="17947247" y="5658599"/>
                  </a:lnTo>
                  <a:lnTo>
                    <a:pt x="17962017" y="5655615"/>
                  </a:lnTo>
                  <a:lnTo>
                    <a:pt x="17974056" y="5647474"/>
                  </a:lnTo>
                  <a:lnTo>
                    <a:pt x="17982184" y="5635409"/>
                  </a:lnTo>
                  <a:lnTo>
                    <a:pt x="17985169" y="5620639"/>
                  </a:lnTo>
                  <a:close/>
                </a:path>
                <a:path w="18206720" h="8150225">
                  <a:moveTo>
                    <a:pt x="18206517" y="8111668"/>
                  </a:moveTo>
                  <a:lnTo>
                    <a:pt x="18203533" y="8096910"/>
                  </a:lnTo>
                  <a:lnTo>
                    <a:pt x="18195417" y="8084858"/>
                  </a:lnTo>
                  <a:lnTo>
                    <a:pt x="18183365" y="8076730"/>
                  </a:lnTo>
                  <a:lnTo>
                    <a:pt x="18168595" y="8073745"/>
                  </a:lnTo>
                  <a:lnTo>
                    <a:pt x="18153838" y="8076730"/>
                  </a:lnTo>
                  <a:lnTo>
                    <a:pt x="18141785" y="8084858"/>
                  </a:lnTo>
                  <a:lnTo>
                    <a:pt x="18133657" y="8096910"/>
                  </a:lnTo>
                  <a:lnTo>
                    <a:pt x="18130673" y="8111668"/>
                  </a:lnTo>
                  <a:lnTo>
                    <a:pt x="18133657" y="8126438"/>
                  </a:lnTo>
                  <a:lnTo>
                    <a:pt x="18141785" y="8138490"/>
                  </a:lnTo>
                  <a:lnTo>
                    <a:pt x="18153838" y="8146618"/>
                  </a:lnTo>
                  <a:lnTo>
                    <a:pt x="18168595" y="8149603"/>
                  </a:lnTo>
                  <a:lnTo>
                    <a:pt x="18183365" y="8146618"/>
                  </a:lnTo>
                  <a:lnTo>
                    <a:pt x="18195417" y="8138490"/>
                  </a:lnTo>
                  <a:lnTo>
                    <a:pt x="18203533" y="8126438"/>
                  </a:lnTo>
                  <a:lnTo>
                    <a:pt x="18206517" y="8111668"/>
                  </a:lnTo>
                  <a:close/>
                </a:path>
                <a:path w="18206720" h="8150225">
                  <a:moveTo>
                    <a:pt x="18206517" y="7885608"/>
                  </a:moveTo>
                  <a:lnTo>
                    <a:pt x="18203533" y="7870838"/>
                  </a:lnTo>
                  <a:lnTo>
                    <a:pt x="18195417" y="7858785"/>
                  </a:lnTo>
                  <a:lnTo>
                    <a:pt x="18183365" y="7850657"/>
                  </a:lnTo>
                  <a:lnTo>
                    <a:pt x="18168595" y="7847673"/>
                  </a:lnTo>
                  <a:lnTo>
                    <a:pt x="18153838" y="7850657"/>
                  </a:lnTo>
                  <a:lnTo>
                    <a:pt x="18141785" y="7858785"/>
                  </a:lnTo>
                  <a:lnTo>
                    <a:pt x="18133657" y="7870838"/>
                  </a:lnTo>
                  <a:lnTo>
                    <a:pt x="18130673" y="7885608"/>
                  </a:lnTo>
                  <a:lnTo>
                    <a:pt x="18133657" y="7900365"/>
                  </a:lnTo>
                  <a:lnTo>
                    <a:pt x="18141785" y="7912430"/>
                  </a:lnTo>
                  <a:lnTo>
                    <a:pt x="18153838" y="7920558"/>
                  </a:lnTo>
                  <a:lnTo>
                    <a:pt x="18168595" y="7923530"/>
                  </a:lnTo>
                  <a:lnTo>
                    <a:pt x="18183365" y="7920558"/>
                  </a:lnTo>
                  <a:lnTo>
                    <a:pt x="18195417" y="7912430"/>
                  </a:lnTo>
                  <a:lnTo>
                    <a:pt x="18203533" y="7900365"/>
                  </a:lnTo>
                  <a:lnTo>
                    <a:pt x="18206517" y="7885608"/>
                  </a:lnTo>
                  <a:close/>
                </a:path>
                <a:path w="18206720" h="8150225">
                  <a:moveTo>
                    <a:pt x="18206517" y="7659535"/>
                  </a:moveTo>
                  <a:lnTo>
                    <a:pt x="18203533" y="7644778"/>
                  </a:lnTo>
                  <a:lnTo>
                    <a:pt x="18195417" y="7632725"/>
                  </a:lnTo>
                  <a:lnTo>
                    <a:pt x="18183365" y="7624597"/>
                  </a:lnTo>
                  <a:lnTo>
                    <a:pt x="18168595" y="7621625"/>
                  </a:lnTo>
                  <a:lnTo>
                    <a:pt x="18153838" y="7624597"/>
                  </a:lnTo>
                  <a:lnTo>
                    <a:pt x="18141785" y="7632725"/>
                  </a:lnTo>
                  <a:lnTo>
                    <a:pt x="18133657" y="7644778"/>
                  </a:lnTo>
                  <a:lnTo>
                    <a:pt x="18130673" y="7659535"/>
                  </a:lnTo>
                  <a:lnTo>
                    <a:pt x="18133657" y="7674305"/>
                  </a:lnTo>
                  <a:lnTo>
                    <a:pt x="18141785" y="7686357"/>
                  </a:lnTo>
                  <a:lnTo>
                    <a:pt x="18153838" y="7694485"/>
                  </a:lnTo>
                  <a:lnTo>
                    <a:pt x="18168595" y="7697470"/>
                  </a:lnTo>
                  <a:lnTo>
                    <a:pt x="18183365" y="7694485"/>
                  </a:lnTo>
                  <a:lnTo>
                    <a:pt x="18195417" y="7686357"/>
                  </a:lnTo>
                  <a:lnTo>
                    <a:pt x="18203533" y="7674305"/>
                  </a:lnTo>
                  <a:lnTo>
                    <a:pt x="18206517" y="7659535"/>
                  </a:lnTo>
                  <a:close/>
                </a:path>
                <a:path w="18206720" h="8150225">
                  <a:moveTo>
                    <a:pt x="18206517" y="7433462"/>
                  </a:moveTo>
                  <a:lnTo>
                    <a:pt x="18203533" y="7418692"/>
                  </a:lnTo>
                  <a:lnTo>
                    <a:pt x="18195417" y="7406653"/>
                  </a:lnTo>
                  <a:lnTo>
                    <a:pt x="18183365" y="7398525"/>
                  </a:lnTo>
                  <a:lnTo>
                    <a:pt x="18168595" y="7395553"/>
                  </a:lnTo>
                  <a:lnTo>
                    <a:pt x="18153838" y="7398525"/>
                  </a:lnTo>
                  <a:lnTo>
                    <a:pt x="18141785" y="7406653"/>
                  </a:lnTo>
                  <a:lnTo>
                    <a:pt x="18133657" y="7418692"/>
                  </a:lnTo>
                  <a:lnTo>
                    <a:pt x="18130673" y="7433462"/>
                  </a:lnTo>
                  <a:lnTo>
                    <a:pt x="18133657" y="7448232"/>
                  </a:lnTo>
                  <a:lnTo>
                    <a:pt x="18141785" y="7460297"/>
                  </a:lnTo>
                  <a:lnTo>
                    <a:pt x="18153838" y="7468438"/>
                  </a:lnTo>
                  <a:lnTo>
                    <a:pt x="18168595" y="7471423"/>
                  </a:lnTo>
                  <a:lnTo>
                    <a:pt x="18183365" y="7468438"/>
                  </a:lnTo>
                  <a:lnTo>
                    <a:pt x="18195417" y="7460297"/>
                  </a:lnTo>
                  <a:lnTo>
                    <a:pt x="18203533" y="7448232"/>
                  </a:lnTo>
                  <a:lnTo>
                    <a:pt x="18206517" y="7433462"/>
                  </a:lnTo>
                  <a:close/>
                </a:path>
                <a:path w="18206720" h="8150225">
                  <a:moveTo>
                    <a:pt x="18206517" y="7207390"/>
                  </a:moveTo>
                  <a:lnTo>
                    <a:pt x="18203533" y="7192632"/>
                  </a:lnTo>
                  <a:lnTo>
                    <a:pt x="18195417" y="7180580"/>
                  </a:lnTo>
                  <a:lnTo>
                    <a:pt x="18183365" y="7172452"/>
                  </a:lnTo>
                  <a:lnTo>
                    <a:pt x="18168595" y="7169480"/>
                  </a:lnTo>
                  <a:lnTo>
                    <a:pt x="18153838" y="7172452"/>
                  </a:lnTo>
                  <a:lnTo>
                    <a:pt x="18141785" y="7180580"/>
                  </a:lnTo>
                  <a:lnTo>
                    <a:pt x="18133657" y="7192632"/>
                  </a:lnTo>
                  <a:lnTo>
                    <a:pt x="18130673" y="7207390"/>
                  </a:lnTo>
                  <a:lnTo>
                    <a:pt x="18133657" y="7222160"/>
                  </a:lnTo>
                  <a:lnTo>
                    <a:pt x="18141785" y="7234225"/>
                  </a:lnTo>
                  <a:lnTo>
                    <a:pt x="18153838" y="7242365"/>
                  </a:lnTo>
                  <a:lnTo>
                    <a:pt x="18168595" y="7245350"/>
                  </a:lnTo>
                  <a:lnTo>
                    <a:pt x="18183365" y="7242365"/>
                  </a:lnTo>
                  <a:lnTo>
                    <a:pt x="18195417" y="7234225"/>
                  </a:lnTo>
                  <a:lnTo>
                    <a:pt x="18203533" y="7222160"/>
                  </a:lnTo>
                  <a:lnTo>
                    <a:pt x="18206517" y="7207390"/>
                  </a:lnTo>
                  <a:close/>
                </a:path>
                <a:path w="18206720" h="8150225">
                  <a:moveTo>
                    <a:pt x="18206517" y="6977075"/>
                  </a:moveTo>
                  <a:lnTo>
                    <a:pt x="18203533" y="6962305"/>
                  </a:lnTo>
                  <a:lnTo>
                    <a:pt x="18195417" y="6950240"/>
                  </a:lnTo>
                  <a:lnTo>
                    <a:pt x="18183365" y="6942099"/>
                  </a:lnTo>
                  <a:lnTo>
                    <a:pt x="18168595" y="6939115"/>
                  </a:lnTo>
                  <a:lnTo>
                    <a:pt x="18153838" y="6942099"/>
                  </a:lnTo>
                  <a:lnTo>
                    <a:pt x="18141785" y="6950240"/>
                  </a:lnTo>
                  <a:lnTo>
                    <a:pt x="18133657" y="6962305"/>
                  </a:lnTo>
                  <a:lnTo>
                    <a:pt x="18130673" y="6977075"/>
                  </a:lnTo>
                  <a:lnTo>
                    <a:pt x="18133657" y="6991832"/>
                  </a:lnTo>
                  <a:lnTo>
                    <a:pt x="18141785" y="7003885"/>
                  </a:lnTo>
                  <a:lnTo>
                    <a:pt x="18153838" y="7012013"/>
                  </a:lnTo>
                  <a:lnTo>
                    <a:pt x="18168595" y="7014985"/>
                  </a:lnTo>
                  <a:lnTo>
                    <a:pt x="18183365" y="7012013"/>
                  </a:lnTo>
                  <a:lnTo>
                    <a:pt x="18195417" y="7003885"/>
                  </a:lnTo>
                  <a:lnTo>
                    <a:pt x="18203533" y="6991832"/>
                  </a:lnTo>
                  <a:lnTo>
                    <a:pt x="18206517" y="6977075"/>
                  </a:lnTo>
                  <a:close/>
                </a:path>
                <a:path w="18206720" h="8150225">
                  <a:moveTo>
                    <a:pt x="18206517" y="6751002"/>
                  </a:moveTo>
                  <a:lnTo>
                    <a:pt x="18203533" y="6736245"/>
                  </a:lnTo>
                  <a:lnTo>
                    <a:pt x="18195417" y="6724193"/>
                  </a:lnTo>
                  <a:lnTo>
                    <a:pt x="18183365" y="6716065"/>
                  </a:lnTo>
                  <a:lnTo>
                    <a:pt x="18168595" y="6713093"/>
                  </a:lnTo>
                  <a:lnTo>
                    <a:pt x="18153838" y="6716065"/>
                  </a:lnTo>
                  <a:lnTo>
                    <a:pt x="18141785" y="6724193"/>
                  </a:lnTo>
                  <a:lnTo>
                    <a:pt x="18133657" y="6736245"/>
                  </a:lnTo>
                  <a:lnTo>
                    <a:pt x="18130673" y="6751002"/>
                  </a:lnTo>
                  <a:lnTo>
                    <a:pt x="18133657" y="6765760"/>
                  </a:lnTo>
                  <a:lnTo>
                    <a:pt x="18141785" y="6777812"/>
                  </a:lnTo>
                  <a:lnTo>
                    <a:pt x="18153838" y="6785940"/>
                  </a:lnTo>
                  <a:lnTo>
                    <a:pt x="18168595" y="6788912"/>
                  </a:lnTo>
                  <a:lnTo>
                    <a:pt x="18183365" y="6785940"/>
                  </a:lnTo>
                  <a:lnTo>
                    <a:pt x="18195417" y="6777812"/>
                  </a:lnTo>
                  <a:lnTo>
                    <a:pt x="18203533" y="6765760"/>
                  </a:lnTo>
                  <a:lnTo>
                    <a:pt x="18206517" y="6751002"/>
                  </a:lnTo>
                  <a:close/>
                </a:path>
                <a:path w="18206720" h="8150225">
                  <a:moveTo>
                    <a:pt x="18206517" y="6524930"/>
                  </a:moveTo>
                  <a:lnTo>
                    <a:pt x="18203533" y="6510172"/>
                  </a:lnTo>
                  <a:lnTo>
                    <a:pt x="18195417" y="6498120"/>
                  </a:lnTo>
                  <a:lnTo>
                    <a:pt x="18183365" y="6489992"/>
                  </a:lnTo>
                  <a:lnTo>
                    <a:pt x="18168595" y="6487020"/>
                  </a:lnTo>
                  <a:lnTo>
                    <a:pt x="18153838" y="6489992"/>
                  </a:lnTo>
                  <a:lnTo>
                    <a:pt x="18141785" y="6498120"/>
                  </a:lnTo>
                  <a:lnTo>
                    <a:pt x="18133657" y="6510172"/>
                  </a:lnTo>
                  <a:lnTo>
                    <a:pt x="18130673" y="6524930"/>
                  </a:lnTo>
                  <a:lnTo>
                    <a:pt x="18133657" y="6539700"/>
                  </a:lnTo>
                  <a:lnTo>
                    <a:pt x="18141785" y="6551739"/>
                  </a:lnTo>
                  <a:lnTo>
                    <a:pt x="18153838" y="6559867"/>
                  </a:lnTo>
                  <a:lnTo>
                    <a:pt x="18168595" y="6562839"/>
                  </a:lnTo>
                  <a:lnTo>
                    <a:pt x="18183365" y="6559867"/>
                  </a:lnTo>
                  <a:lnTo>
                    <a:pt x="18195417" y="6551739"/>
                  </a:lnTo>
                  <a:lnTo>
                    <a:pt x="18203533" y="6539700"/>
                  </a:lnTo>
                  <a:lnTo>
                    <a:pt x="18206517" y="6524930"/>
                  </a:lnTo>
                  <a:close/>
                </a:path>
                <a:path w="18206720" h="8150225">
                  <a:moveTo>
                    <a:pt x="18206517" y="6298857"/>
                  </a:moveTo>
                  <a:lnTo>
                    <a:pt x="18203533" y="6284099"/>
                  </a:lnTo>
                  <a:lnTo>
                    <a:pt x="18195417" y="6272047"/>
                  </a:lnTo>
                  <a:lnTo>
                    <a:pt x="18183365" y="6263919"/>
                  </a:lnTo>
                  <a:lnTo>
                    <a:pt x="18168595" y="6260947"/>
                  </a:lnTo>
                  <a:lnTo>
                    <a:pt x="18153825" y="6263919"/>
                  </a:lnTo>
                  <a:lnTo>
                    <a:pt x="18141773" y="6272047"/>
                  </a:lnTo>
                  <a:lnTo>
                    <a:pt x="18133657" y="6284099"/>
                  </a:lnTo>
                  <a:lnTo>
                    <a:pt x="18130673" y="6298857"/>
                  </a:lnTo>
                  <a:lnTo>
                    <a:pt x="18133657" y="6313627"/>
                  </a:lnTo>
                  <a:lnTo>
                    <a:pt x="18141773" y="6325667"/>
                  </a:lnTo>
                  <a:lnTo>
                    <a:pt x="18153825" y="6333795"/>
                  </a:lnTo>
                  <a:lnTo>
                    <a:pt x="18168595" y="6336766"/>
                  </a:lnTo>
                  <a:lnTo>
                    <a:pt x="18183365" y="6333795"/>
                  </a:lnTo>
                  <a:lnTo>
                    <a:pt x="18195417" y="6325667"/>
                  </a:lnTo>
                  <a:lnTo>
                    <a:pt x="18203533" y="6313627"/>
                  </a:lnTo>
                  <a:lnTo>
                    <a:pt x="18206517" y="6298857"/>
                  </a:lnTo>
                  <a:close/>
                </a:path>
                <a:path w="18206720" h="8150225">
                  <a:moveTo>
                    <a:pt x="18206517" y="6072784"/>
                  </a:moveTo>
                  <a:lnTo>
                    <a:pt x="18203533" y="6058027"/>
                  </a:lnTo>
                  <a:lnTo>
                    <a:pt x="18195417" y="6045974"/>
                  </a:lnTo>
                  <a:lnTo>
                    <a:pt x="18183365" y="6037846"/>
                  </a:lnTo>
                  <a:lnTo>
                    <a:pt x="18168595" y="6034875"/>
                  </a:lnTo>
                  <a:lnTo>
                    <a:pt x="18153825" y="6037846"/>
                  </a:lnTo>
                  <a:lnTo>
                    <a:pt x="18141773" y="6045974"/>
                  </a:lnTo>
                  <a:lnTo>
                    <a:pt x="18133657" y="6058027"/>
                  </a:lnTo>
                  <a:lnTo>
                    <a:pt x="18130673" y="6072784"/>
                  </a:lnTo>
                  <a:lnTo>
                    <a:pt x="18133657" y="6087554"/>
                  </a:lnTo>
                  <a:lnTo>
                    <a:pt x="18141773" y="6099594"/>
                  </a:lnTo>
                  <a:lnTo>
                    <a:pt x="18153825" y="6107722"/>
                  </a:lnTo>
                  <a:lnTo>
                    <a:pt x="18168595" y="6110694"/>
                  </a:lnTo>
                  <a:lnTo>
                    <a:pt x="18183365" y="6107722"/>
                  </a:lnTo>
                  <a:lnTo>
                    <a:pt x="18195417" y="6099594"/>
                  </a:lnTo>
                  <a:lnTo>
                    <a:pt x="18203533" y="6087554"/>
                  </a:lnTo>
                  <a:lnTo>
                    <a:pt x="18206517" y="6072784"/>
                  </a:lnTo>
                  <a:close/>
                </a:path>
                <a:path w="18206720" h="8150225">
                  <a:moveTo>
                    <a:pt x="18206517" y="5846711"/>
                  </a:moveTo>
                  <a:lnTo>
                    <a:pt x="18203533" y="5831954"/>
                  </a:lnTo>
                  <a:lnTo>
                    <a:pt x="18195417" y="5819902"/>
                  </a:lnTo>
                  <a:lnTo>
                    <a:pt x="18183365" y="5811774"/>
                  </a:lnTo>
                  <a:lnTo>
                    <a:pt x="18168595" y="5808802"/>
                  </a:lnTo>
                  <a:lnTo>
                    <a:pt x="18153825" y="5811774"/>
                  </a:lnTo>
                  <a:lnTo>
                    <a:pt x="18141773" y="5819902"/>
                  </a:lnTo>
                  <a:lnTo>
                    <a:pt x="18133657" y="5831954"/>
                  </a:lnTo>
                  <a:lnTo>
                    <a:pt x="18130673" y="5846711"/>
                  </a:lnTo>
                  <a:lnTo>
                    <a:pt x="18133657" y="5861482"/>
                  </a:lnTo>
                  <a:lnTo>
                    <a:pt x="18141773" y="5873547"/>
                  </a:lnTo>
                  <a:lnTo>
                    <a:pt x="18153825" y="5881687"/>
                  </a:lnTo>
                  <a:lnTo>
                    <a:pt x="18168595" y="5884672"/>
                  </a:lnTo>
                  <a:lnTo>
                    <a:pt x="18183365" y="5881687"/>
                  </a:lnTo>
                  <a:lnTo>
                    <a:pt x="18195417" y="5873547"/>
                  </a:lnTo>
                  <a:lnTo>
                    <a:pt x="18203533" y="5861482"/>
                  </a:lnTo>
                  <a:lnTo>
                    <a:pt x="18206517" y="5846711"/>
                  </a:lnTo>
                  <a:close/>
                </a:path>
                <a:path w="18206720" h="8150225">
                  <a:moveTo>
                    <a:pt x="18206517" y="5620639"/>
                  </a:moveTo>
                  <a:lnTo>
                    <a:pt x="18203533" y="5605881"/>
                  </a:lnTo>
                  <a:lnTo>
                    <a:pt x="18195417" y="5593829"/>
                  </a:lnTo>
                  <a:lnTo>
                    <a:pt x="18183365" y="5585701"/>
                  </a:lnTo>
                  <a:lnTo>
                    <a:pt x="18168595" y="5582729"/>
                  </a:lnTo>
                  <a:lnTo>
                    <a:pt x="18153825" y="5585714"/>
                  </a:lnTo>
                  <a:lnTo>
                    <a:pt x="18141773" y="5593842"/>
                  </a:lnTo>
                  <a:lnTo>
                    <a:pt x="18133657" y="5605894"/>
                  </a:lnTo>
                  <a:lnTo>
                    <a:pt x="18130673" y="5620639"/>
                  </a:lnTo>
                  <a:lnTo>
                    <a:pt x="18133657" y="5635409"/>
                  </a:lnTo>
                  <a:lnTo>
                    <a:pt x="18141773" y="5647474"/>
                  </a:lnTo>
                  <a:lnTo>
                    <a:pt x="18153825" y="5655615"/>
                  </a:lnTo>
                  <a:lnTo>
                    <a:pt x="18168595" y="5658599"/>
                  </a:lnTo>
                  <a:lnTo>
                    <a:pt x="18183365" y="5655615"/>
                  </a:lnTo>
                  <a:lnTo>
                    <a:pt x="18195417" y="5647474"/>
                  </a:lnTo>
                  <a:lnTo>
                    <a:pt x="18203533" y="5635409"/>
                  </a:lnTo>
                  <a:lnTo>
                    <a:pt x="18206517" y="5620639"/>
                  </a:lnTo>
                  <a:close/>
                </a:path>
              </a:pathLst>
            </a:custGeom>
            <a:solidFill>
              <a:srgbClr val="253E6B"/>
            </a:solidFill>
          </p:spPr>
          <p:txBody>
            <a:bodyPr wrap="square" lIns="0" tIns="0" rIns="0" bIns="0" rtlCol="0"/>
            <a:lstStyle/>
            <a:p>
              <a:endParaRPr/>
            </a:p>
          </p:txBody>
        </p:sp>
        <p:pic>
          <p:nvPicPr>
            <p:cNvPr id="9" name="object 9"/>
            <p:cNvPicPr/>
            <p:nvPr/>
          </p:nvPicPr>
          <p:blipFill>
            <a:blip r:embed="rId2" cstate="print"/>
            <a:stretch>
              <a:fillRect/>
            </a:stretch>
          </p:blipFill>
          <p:spPr>
            <a:xfrm>
              <a:off x="1030224" y="1483741"/>
              <a:ext cx="2313558" cy="742188"/>
            </a:xfrm>
            <a:prstGeom prst="rect">
              <a:avLst/>
            </a:prstGeom>
          </p:spPr>
        </p:pic>
        <p:pic>
          <p:nvPicPr>
            <p:cNvPr id="10" name="object 10"/>
            <p:cNvPicPr/>
            <p:nvPr/>
          </p:nvPicPr>
          <p:blipFill>
            <a:blip r:embed="rId3" cstate="print"/>
            <a:stretch>
              <a:fillRect/>
            </a:stretch>
          </p:blipFill>
          <p:spPr>
            <a:xfrm>
              <a:off x="3013201" y="1483741"/>
              <a:ext cx="5754497" cy="742188"/>
            </a:xfrm>
            <a:prstGeom prst="rect">
              <a:avLst/>
            </a:prstGeom>
          </p:spPr>
        </p:pic>
      </p:grpSp>
      <p:pic>
        <p:nvPicPr>
          <p:cNvPr id="13" name="Picture 12" descr="A computer screen shot of a computer program&#10;&#10;Description automatically generated">
            <a:extLst>
              <a:ext uri="{FF2B5EF4-FFF2-40B4-BE49-F238E27FC236}">
                <a16:creationId xmlns:a16="http://schemas.microsoft.com/office/drawing/2014/main" id="{C92478AA-3209-E15C-FCC9-32A71226E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030" y="2245338"/>
            <a:ext cx="13858170" cy="64875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90729"/>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6F6F6"/>
          </a:solidFill>
        </p:spPr>
        <p:txBody>
          <a:bodyPr wrap="square" lIns="0" tIns="0" rIns="0" bIns="0" rtlCol="0"/>
          <a:lstStyle/>
          <a:p>
            <a:endParaRPr/>
          </a:p>
        </p:txBody>
      </p:sp>
      <p:grpSp>
        <p:nvGrpSpPr>
          <p:cNvPr id="3" name="object 3"/>
          <p:cNvGrpSpPr/>
          <p:nvPr/>
        </p:nvGrpSpPr>
        <p:grpSpPr>
          <a:xfrm>
            <a:off x="0" y="0"/>
            <a:ext cx="18288000" cy="10287484"/>
            <a:chOff x="0" y="0"/>
            <a:chExt cx="18288000" cy="10287484"/>
          </a:xfrm>
        </p:grpSpPr>
        <p:sp>
          <p:nvSpPr>
            <p:cNvPr id="4" name="object 4"/>
            <p:cNvSpPr/>
            <p:nvPr/>
          </p:nvSpPr>
          <p:spPr>
            <a:xfrm>
              <a:off x="0" y="14454"/>
              <a:ext cx="18288000" cy="10273030"/>
            </a:xfrm>
            <a:custGeom>
              <a:avLst/>
              <a:gdLst/>
              <a:ahLst/>
              <a:cxnLst/>
              <a:rect l="l" t="t" r="r" b="b"/>
              <a:pathLst>
                <a:path w="18288000" h="10273030">
                  <a:moveTo>
                    <a:pt x="18287999" y="0"/>
                  </a:moveTo>
                  <a:lnTo>
                    <a:pt x="0" y="10229228"/>
                  </a:lnTo>
                  <a:lnTo>
                    <a:pt x="0" y="10272543"/>
                  </a:lnTo>
                  <a:lnTo>
                    <a:pt x="18288000" y="10272542"/>
                  </a:lnTo>
                  <a:lnTo>
                    <a:pt x="18287999" y="0"/>
                  </a:lnTo>
                  <a:close/>
                </a:path>
              </a:pathLst>
            </a:custGeom>
            <a:solidFill>
              <a:srgbClr val="0070C8">
                <a:alpha val="4705"/>
              </a:srgbClr>
            </a:solidFill>
          </p:spPr>
          <p:txBody>
            <a:bodyPr wrap="square" lIns="0" tIns="0" rIns="0" bIns="0" rtlCol="0"/>
            <a:lstStyle/>
            <a:p>
              <a:endParaRPr/>
            </a:p>
          </p:txBody>
        </p:sp>
        <p:sp>
          <p:nvSpPr>
            <p:cNvPr id="5" name="object 5"/>
            <p:cNvSpPr/>
            <p:nvPr/>
          </p:nvSpPr>
          <p:spPr>
            <a:xfrm>
              <a:off x="1036809" y="1839011"/>
              <a:ext cx="1768475" cy="290195"/>
            </a:xfrm>
            <a:custGeom>
              <a:avLst/>
              <a:gdLst/>
              <a:ahLst/>
              <a:cxnLst/>
              <a:rect l="l" t="t" r="r" b="b"/>
              <a:pathLst>
                <a:path w="1768475" h="290194">
                  <a:moveTo>
                    <a:pt x="148157" y="0"/>
                  </a:moveTo>
                  <a:lnTo>
                    <a:pt x="101378" y="7405"/>
                  </a:lnTo>
                  <a:lnTo>
                    <a:pt x="60714" y="28015"/>
                  </a:lnTo>
                  <a:lnTo>
                    <a:pt x="28623" y="59424"/>
                  </a:lnTo>
                  <a:lnTo>
                    <a:pt x="7565" y="99224"/>
                  </a:lnTo>
                  <a:lnTo>
                    <a:pt x="0" y="145008"/>
                  </a:lnTo>
                  <a:lnTo>
                    <a:pt x="7565" y="190792"/>
                  </a:lnTo>
                  <a:lnTo>
                    <a:pt x="28623" y="230592"/>
                  </a:lnTo>
                  <a:lnTo>
                    <a:pt x="60714" y="262000"/>
                  </a:lnTo>
                  <a:lnTo>
                    <a:pt x="101378" y="282611"/>
                  </a:lnTo>
                  <a:lnTo>
                    <a:pt x="148157" y="290016"/>
                  </a:lnTo>
                  <a:lnTo>
                    <a:pt x="194936" y="282611"/>
                  </a:lnTo>
                  <a:lnTo>
                    <a:pt x="235600" y="262000"/>
                  </a:lnTo>
                  <a:lnTo>
                    <a:pt x="261870" y="236288"/>
                  </a:lnTo>
                  <a:lnTo>
                    <a:pt x="148157" y="236288"/>
                  </a:lnTo>
                  <a:lnTo>
                    <a:pt x="111889" y="229104"/>
                  </a:lnTo>
                  <a:lnTo>
                    <a:pt x="82240" y="209524"/>
                  </a:lnTo>
                  <a:lnTo>
                    <a:pt x="62234" y="180506"/>
                  </a:lnTo>
                  <a:lnTo>
                    <a:pt x="54893" y="145008"/>
                  </a:lnTo>
                  <a:lnTo>
                    <a:pt x="62234" y="109511"/>
                  </a:lnTo>
                  <a:lnTo>
                    <a:pt x="82240" y="80493"/>
                  </a:lnTo>
                  <a:lnTo>
                    <a:pt x="111889" y="60912"/>
                  </a:lnTo>
                  <a:lnTo>
                    <a:pt x="148157" y="53728"/>
                  </a:lnTo>
                  <a:lnTo>
                    <a:pt x="261870" y="53728"/>
                  </a:lnTo>
                  <a:lnTo>
                    <a:pt x="235600" y="28015"/>
                  </a:lnTo>
                  <a:lnTo>
                    <a:pt x="194936" y="7405"/>
                  </a:lnTo>
                  <a:lnTo>
                    <a:pt x="148157" y="0"/>
                  </a:lnTo>
                  <a:close/>
                </a:path>
                <a:path w="1768475" h="290194">
                  <a:moveTo>
                    <a:pt x="261870" y="53728"/>
                  </a:moveTo>
                  <a:lnTo>
                    <a:pt x="148157" y="53728"/>
                  </a:lnTo>
                  <a:lnTo>
                    <a:pt x="184423" y="60912"/>
                  </a:lnTo>
                  <a:lnTo>
                    <a:pt x="214071" y="80493"/>
                  </a:lnTo>
                  <a:lnTo>
                    <a:pt x="234077" y="109511"/>
                  </a:lnTo>
                  <a:lnTo>
                    <a:pt x="241418" y="145008"/>
                  </a:lnTo>
                  <a:lnTo>
                    <a:pt x="234077" y="180506"/>
                  </a:lnTo>
                  <a:lnTo>
                    <a:pt x="214071" y="209524"/>
                  </a:lnTo>
                  <a:lnTo>
                    <a:pt x="184423" y="229104"/>
                  </a:lnTo>
                  <a:lnTo>
                    <a:pt x="148157" y="236288"/>
                  </a:lnTo>
                  <a:lnTo>
                    <a:pt x="261870" y="236288"/>
                  </a:lnTo>
                  <a:lnTo>
                    <a:pt x="267690" y="230592"/>
                  </a:lnTo>
                  <a:lnTo>
                    <a:pt x="288746" y="190792"/>
                  </a:lnTo>
                  <a:lnTo>
                    <a:pt x="296312" y="145008"/>
                  </a:lnTo>
                  <a:lnTo>
                    <a:pt x="288746" y="99224"/>
                  </a:lnTo>
                  <a:lnTo>
                    <a:pt x="267689" y="59424"/>
                  </a:lnTo>
                  <a:lnTo>
                    <a:pt x="261870" y="53728"/>
                  </a:lnTo>
                  <a:close/>
                </a:path>
                <a:path w="1768475" h="290194">
                  <a:moveTo>
                    <a:pt x="638704" y="0"/>
                  </a:moveTo>
                  <a:lnTo>
                    <a:pt x="591920" y="7405"/>
                  </a:lnTo>
                  <a:lnTo>
                    <a:pt x="551258" y="28015"/>
                  </a:lnTo>
                  <a:lnTo>
                    <a:pt x="519174" y="59424"/>
                  </a:lnTo>
                  <a:lnTo>
                    <a:pt x="498123" y="99224"/>
                  </a:lnTo>
                  <a:lnTo>
                    <a:pt x="490561" y="145008"/>
                  </a:lnTo>
                  <a:lnTo>
                    <a:pt x="498123" y="190792"/>
                  </a:lnTo>
                  <a:lnTo>
                    <a:pt x="519174" y="230592"/>
                  </a:lnTo>
                  <a:lnTo>
                    <a:pt x="551258" y="262000"/>
                  </a:lnTo>
                  <a:lnTo>
                    <a:pt x="591920" y="282611"/>
                  </a:lnTo>
                  <a:lnTo>
                    <a:pt x="638704" y="290016"/>
                  </a:lnTo>
                  <a:lnTo>
                    <a:pt x="685472" y="282611"/>
                  </a:lnTo>
                  <a:lnTo>
                    <a:pt x="726132" y="262000"/>
                  </a:lnTo>
                  <a:lnTo>
                    <a:pt x="752402" y="236288"/>
                  </a:lnTo>
                  <a:lnTo>
                    <a:pt x="638704" y="236288"/>
                  </a:lnTo>
                  <a:lnTo>
                    <a:pt x="602433" y="229104"/>
                  </a:lnTo>
                  <a:lnTo>
                    <a:pt x="572777" y="209524"/>
                  </a:lnTo>
                  <a:lnTo>
                    <a:pt x="552764" y="180506"/>
                  </a:lnTo>
                  <a:lnTo>
                    <a:pt x="545420" y="145008"/>
                  </a:lnTo>
                  <a:lnTo>
                    <a:pt x="552764" y="109511"/>
                  </a:lnTo>
                  <a:lnTo>
                    <a:pt x="572777" y="80493"/>
                  </a:lnTo>
                  <a:lnTo>
                    <a:pt x="602433" y="60912"/>
                  </a:lnTo>
                  <a:lnTo>
                    <a:pt x="638704" y="53728"/>
                  </a:lnTo>
                  <a:lnTo>
                    <a:pt x="752402" y="53728"/>
                  </a:lnTo>
                  <a:lnTo>
                    <a:pt x="726132" y="28015"/>
                  </a:lnTo>
                  <a:lnTo>
                    <a:pt x="685472" y="7405"/>
                  </a:lnTo>
                  <a:lnTo>
                    <a:pt x="638704" y="0"/>
                  </a:lnTo>
                  <a:close/>
                </a:path>
                <a:path w="1768475" h="290194">
                  <a:moveTo>
                    <a:pt x="752402" y="53728"/>
                  </a:moveTo>
                  <a:lnTo>
                    <a:pt x="638704" y="53728"/>
                  </a:lnTo>
                  <a:lnTo>
                    <a:pt x="674968" y="60912"/>
                  </a:lnTo>
                  <a:lnTo>
                    <a:pt x="704611" y="80493"/>
                  </a:lnTo>
                  <a:lnTo>
                    <a:pt x="724611" y="109511"/>
                  </a:lnTo>
                  <a:lnTo>
                    <a:pt x="731949" y="145008"/>
                  </a:lnTo>
                  <a:lnTo>
                    <a:pt x="724611" y="180506"/>
                  </a:lnTo>
                  <a:lnTo>
                    <a:pt x="704611" y="209524"/>
                  </a:lnTo>
                  <a:lnTo>
                    <a:pt x="674968" y="229104"/>
                  </a:lnTo>
                  <a:lnTo>
                    <a:pt x="638704" y="236288"/>
                  </a:lnTo>
                  <a:lnTo>
                    <a:pt x="752402" y="236288"/>
                  </a:lnTo>
                  <a:lnTo>
                    <a:pt x="758222" y="230592"/>
                  </a:lnTo>
                  <a:lnTo>
                    <a:pt x="779280" y="190792"/>
                  </a:lnTo>
                  <a:lnTo>
                    <a:pt x="786847" y="145008"/>
                  </a:lnTo>
                  <a:lnTo>
                    <a:pt x="779280" y="99224"/>
                  </a:lnTo>
                  <a:lnTo>
                    <a:pt x="758222" y="59424"/>
                  </a:lnTo>
                  <a:lnTo>
                    <a:pt x="752402" y="53728"/>
                  </a:lnTo>
                  <a:close/>
                </a:path>
                <a:path w="1768475" h="290194">
                  <a:moveTo>
                    <a:pt x="1129234" y="0"/>
                  </a:moveTo>
                  <a:lnTo>
                    <a:pt x="1082466" y="7405"/>
                  </a:lnTo>
                  <a:lnTo>
                    <a:pt x="1041806" y="28015"/>
                  </a:lnTo>
                  <a:lnTo>
                    <a:pt x="1009716" y="59424"/>
                  </a:lnTo>
                  <a:lnTo>
                    <a:pt x="988658" y="99224"/>
                  </a:lnTo>
                  <a:lnTo>
                    <a:pt x="981091" y="145008"/>
                  </a:lnTo>
                  <a:lnTo>
                    <a:pt x="988658" y="190792"/>
                  </a:lnTo>
                  <a:lnTo>
                    <a:pt x="1009716" y="230592"/>
                  </a:lnTo>
                  <a:lnTo>
                    <a:pt x="1041806" y="262000"/>
                  </a:lnTo>
                  <a:lnTo>
                    <a:pt x="1082466" y="282611"/>
                  </a:lnTo>
                  <a:lnTo>
                    <a:pt x="1129235" y="290016"/>
                  </a:lnTo>
                  <a:lnTo>
                    <a:pt x="1176018" y="282611"/>
                  </a:lnTo>
                  <a:lnTo>
                    <a:pt x="1216680" y="262000"/>
                  </a:lnTo>
                  <a:lnTo>
                    <a:pt x="1242945" y="236288"/>
                  </a:lnTo>
                  <a:lnTo>
                    <a:pt x="1129235" y="236288"/>
                  </a:lnTo>
                  <a:lnTo>
                    <a:pt x="1092970" y="229104"/>
                  </a:lnTo>
                  <a:lnTo>
                    <a:pt x="1063327" y="209524"/>
                  </a:lnTo>
                  <a:lnTo>
                    <a:pt x="1043327" y="180506"/>
                  </a:lnTo>
                  <a:lnTo>
                    <a:pt x="1035989" y="145008"/>
                  </a:lnTo>
                  <a:lnTo>
                    <a:pt x="1043327" y="109511"/>
                  </a:lnTo>
                  <a:lnTo>
                    <a:pt x="1063327" y="80493"/>
                  </a:lnTo>
                  <a:lnTo>
                    <a:pt x="1092970" y="60912"/>
                  </a:lnTo>
                  <a:lnTo>
                    <a:pt x="1129235" y="53728"/>
                  </a:lnTo>
                  <a:lnTo>
                    <a:pt x="1242945" y="53728"/>
                  </a:lnTo>
                  <a:lnTo>
                    <a:pt x="1216680" y="28015"/>
                  </a:lnTo>
                  <a:lnTo>
                    <a:pt x="1176018" y="7405"/>
                  </a:lnTo>
                  <a:lnTo>
                    <a:pt x="1129234" y="0"/>
                  </a:lnTo>
                  <a:close/>
                </a:path>
                <a:path w="1768475" h="290194">
                  <a:moveTo>
                    <a:pt x="1242945" y="53728"/>
                  </a:moveTo>
                  <a:lnTo>
                    <a:pt x="1129235" y="53728"/>
                  </a:lnTo>
                  <a:lnTo>
                    <a:pt x="1165505" y="60912"/>
                  </a:lnTo>
                  <a:lnTo>
                    <a:pt x="1195161" y="80493"/>
                  </a:lnTo>
                  <a:lnTo>
                    <a:pt x="1215174" y="109511"/>
                  </a:lnTo>
                  <a:lnTo>
                    <a:pt x="1222518" y="145008"/>
                  </a:lnTo>
                  <a:lnTo>
                    <a:pt x="1215175" y="180506"/>
                  </a:lnTo>
                  <a:lnTo>
                    <a:pt x="1195161" y="209524"/>
                  </a:lnTo>
                  <a:lnTo>
                    <a:pt x="1165505" y="229104"/>
                  </a:lnTo>
                  <a:lnTo>
                    <a:pt x="1129235" y="236288"/>
                  </a:lnTo>
                  <a:lnTo>
                    <a:pt x="1242945" y="236288"/>
                  </a:lnTo>
                  <a:lnTo>
                    <a:pt x="1248764" y="230592"/>
                  </a:lnTo>
                  <a:lnTo>
                    <a:pt x="1269815" y="190792"/>
                  </a:lnTo>
                  <a:lnTo>
                    <a:pt x="1277378" y="145008"/>
                  </a:lnTo>
                  <a:lnTo>
                    <a:pt x="1269815" y="99224"/>
                  </a:lnTo>
                  <a:lnTo>
                    <a:pt x="1248764" y="59424"/>
                  </a:lnTo>
                  <a:lnTo>
                    <a:pt x="1242945" y="53728"/>
                  </a:lnTo>
                  <a:close/>
                </a:path>
                <a:path w="1768475" h="290194">
                  <a:moveTo>
                    <a:pt x="1619804" y="0"/>
                  </a:moveTo>
                  <a:lnTo>
                    <a:pt x="1573016" y="7405"/>
                  </a:lnTo>
                  <a:lnTo>
                    <a:pt x="1532345" y="28015"/>
                  </a:lnTo>
                  <a:lnTo>
                    <a:pt x="1500250" y="59424"/>
                  </a:lnTo>
                  <a:lnTo>
                    <a:pt x="1479189" y="99224"/>
                  </a:lnTo>
                  <a:lnTo>
                    <a:pt x="1471622" y="145008"/>
                  </a:lnTo>
                  <a:lnTo>
                    <a:pt x="1479189" y="190792"/>
                  </a:lnTo>
                  <a:lnTo>
                    <a:pt x="1500250" y="230592"/>
                  </a:lnTo>
                  <a:lnTo>
                    <a:pt x="1532345" y="262000"/>
                  </a:lnTo>
                  <a:lnTo>
                    <a:pt x="1573017" y="282611"/>
                  </a:lnTo>
                  <a:lnTo>
                    <a:pt x="1619804" y="290016"/>
                  </a:lnTo>
                  <a:lnTo>
                    <a:pt x="1666573" y="282611"/>
                  </a:lnTo>
                  <a:lnTo>
                    <a:pt x="1707233" y="262000"/>
                  </a:lnTo>
                  <a:lnTo>
                    <a:pt x="1733503" y="236288"/>
                  </a:lnTo>
                  <a:lnTo>
                    <a:pt x="1619804" y="236288"/>
                  </a:lnTo>
                  <a:lnTo>
                    <a:pt x="1583517" y="229104"/>
                  </a:lnTo>
                  <a:lnTo>
                    <a:pt x="1553863" y="209524"/>
                  </a:lnTo>
                  <a:lnTo>
                    <a:pt x="1533859" y="180506"/>
                  </a:lnTo>
                  <a:lnTo>
                    <a:pt x="1526520" y="145008"/>
                  </a:lnTo>
                  <a:lnTo>
                    <a:pt x="1533859" y="109511"/>
                  </a:lnTo>
                  <a:lnTo>
                    <a:pt x="1553863" y="80493"/>
                  </a:lnTo>
                  <a:lnTo>
                    <a:pt x="1583517" y="60912"/>
                  </a:lnTo>
                  <a:lnTo>
                    <a:pt x="1619804" y="53728"/>
                  </a:lnTo>
                  <a:lnTo>
                    <a:pt x="1733502" y="53728"/>
                  </a:lnTo>
                  <a:lnTo>
                    <a:pt x="1707233" y="28015"/>
                  </a:lnTo>
                  <a:lnTo>
                    <a:pt x="1666573" y="7405"/>
                  </a:lnTo>
                  <a:lnTo>
                    <a:pt x="1619804" y="0"/>
                  </a:lnTo>
                  <a:close/>
                </a:path>
                <a:path w="1768475" h="290194">
                  <a:moveTo>
                    <a:pt x="1733502" y="53728"/>
                  </a:moveTo>
                  <a:lnTo>
                    <a:pt x="1619804" y="53728"/>
                  </a:lnTo>
                  <a:lnTo>
                    <a:pt x="1656069" y="60912"/>
                  </a:lnTo>
                  <a:lnTo>
                    <a:pt x="1685711" y="80493"/>
                  </a:lnTo>
                  <a:lnTo>
                    <a:pt x="1705711" y="109511"/>
                  </a:lnTo>
                  <a:lnTo>
                    <a:pt x="1713049" y="145008"/>
                  </a:lnTo>
                  <a:lnTo>
                    <a:pt x="1705711" y="180506"/>
                  </a:lnTo>
                  <a:lnTo>
                    <a:pt x="1685711" y="209524"/>
                  </a:lnTo>
                  <a:lnTo>
                    <a:pt x="1656069" y="229104"/>
                  </a:lnTo>
                  <a:lnTo>
                    <a:pt x="1619804" y="236288"/>
                  </a:lnTo>
                  <a:lnTo>
                    <a:pt x="1733503" y="236288"/>
                  </a:lnTo>
                  <a:lnTo>
                    <a:pt x="1739322" y="230592"/>
                  </a:lnTo>
                  <a:lnTo>
                    <a:pt x="1760381" y="190792"/>
                  </a:lnTo>
                  <a:lnTo>
                    <a:pt x="1767947" y="145008"/>
                  </a:lnTo>
                  <a:lnTo>
                    <a:pt x="1760381" y="99224"/>
                  </a:lnTo>
                  <a:lnTo>
                    <a:pt x="1739322" y="59424"/>
                  </a:lnTo>
                  <a:lnTo>
                    <a:pt x="1733502" y="53728"/>
                  </a:lnTo>
                  <a:close/>
                </a:path>
              </a:pathLst>
            </a:custGeom>
            <a:solidFill>
              <a:srgbClr val="21A1E2"/>
            </a:solidFill>
          </p:spPr>
          <p:txBody>
            <a:bodyPr wrap="square" lIns="0" tIns="0" rIns="0" bIns="0" rtlCol="0"/>
            <a:lstStyle/>
            <a:p>
              <a:endParaRPr/>
            </a:p>
          </p:txBody>
        </p:sp>
        <p:sp>
          <p:nvSpPr>
            <p:cNvPr id="6" name="object 6"/>
            <p:cNvSpPr/>
            <p:nvPr/>
          </p:nvSpPr>
          <p:spPr>
            <a:xfrm>
              <a:off x="1028700" y="0"/>
              <a:ext cx="16230600" cy="676275"/>
            </a:xfrm>
            <a:custGeom>
              <a:avLst/>
              <a:gdLst/>
              <a:ahLst/>
              <a:cxnLst/>
              <a:rect l="l" t="t" r="r" b="b"/>
              <a:pathLst>
                <a:path w="16230600" h="676275">
                  <a:moveTo>
                    <a:pt x="0" y="675767"/>
                  </a:moveTo>
                  <a:lnTo>
                    <a:pt x="16230600" y="675767"/>
                  </a:lnTo>
                  <a:lnTo>
                    <a:pt x="16230600" y="0"/>
                  </a:lnTo>
                  <a:lnTo>
                    <a:pt x="0" y="0"/>
                  </a:lnTo>
                  <a:lnTo>
                    <a:pt x="0" y="675767"/>
                  </a:lnTo>
                  <a:close/>
                </a:path>
              </a:pathLst>
            </a:custGeom>
            <a:solidFill>
              <a:srgbClr val="183360"/>
            </a:solidFill>
          </p:spPr>
          <p:txBody>
            <a:bodyPr wrap="square" lIns="0" tIns="0" rIns="0" bIns="0" rtlCol="0"/>
            <a:lstStyle/>
            <a:p>
              <a:endParaRPr/>
            </a:p>
          </p:txBody>
        </p:sp>
      </p:grpSp>
      <p:sp>
        <p:nvSpPr>
          <p:cNvPr id="10" name="object 10"/>
          <p:cNvSpPr txBox="1"/>
          <p:nvPr/>
        </p:nvSpPr>
        <p:spPr>
          <a:xfrm>
            <a:off x="1036809" y="7028825"/>
            <a:ext cx="2289810" cy="406400"/>
          </a:xfrm>
          <a:prstGeom prst="rect">
            <a:avLst/>
          </a:prstGeom>
        </p:spPr>
        <p:txBody>
          <a:bodyPr vert="horz" wrap="square" lIns="0" tIns="12065" rIns="0" bIns="0" rtlCol="0">
            <a:spAutoFit/>
          </a:bodyPr>
          <a:lstStyle/>
          <a:p>
            <a:pPr marL="12700">
              <a:lnSpc>
                <a:spcPct val="100000"/>
              </a:lnSpc>
              <a:spcBef>
                <a:spcPts val="95"/>
              </a:spcBef>
            </a:pPr>
            <a:r>
              <a:rPr sz="2500" spc="-130" dirty="0">
                <a:solidFill>
                  <a:srgbClr val="00559E"/>
                </a:solidFill>
                <a:latin typeface="Verdana"/>
                <a:cs typeface="Verdana"/>
              </a:rPr>
              <a:t>SS</a:t>
            </a:r>
            <a:r>
              <a:rPr lang="en-US" sz="2500" spc="100" dirty="0">
                <a:solidFill>
                  <a:srgbClr val="00559E"/>
                </a:solidFill>
                <a:latin typeface="Verdana"/>
                <a:cs typeface="Verdana"/>
              </a:rPr>
              <a:t>A</a:t>
            </a:r>
            <a:r>
              <a:rPr sz="2500" spc="-175" dirty="0">
                <a:solidFill>
                  <a:srgbClr val="00559E"/>
                </a:solidFill>
                <a:latin typeface="Verdana"/>
                <a:cs typeface="Verdana"/>
              </a:rPr>
              <a:t>S</a:t>
            </a:r>
            <a:r>
              <a:rPr lang="en-US" sz="2500" spc="-175" dirty="0">
                <a:solidFill>
                  <a:srgbClr val="00559E"/>
                </a:solidFill>
                <a:latin typeface="Verdana"/>
                <a:cs typeface="Verdana"/>
              </a:rPr>
              <a:t> (Cube)</a:t>
            </a:r>
            <a:r>
              <a:rPr sz="2500" spc="-120" dirty="0">
                <a:solidFill>
                  <a:srgbClr val="00559E"/>
                </a:solidFill>
                <a:latin typeface="Verdana"/>
                <a:cs typeface="Verdana"/>
              </a:rPr>
              <a:t> </a:t>
            </a:r>
            <a:endParaRPr sz="2500" dirty="0">
              <a:latin typeface="Verdana"/>
              <a:cs typeface="Verdana"/>
            </a:endParaRPr>
          </a:p>
        </p:txBody>
      </p:sp>
      <p:pic>
        <p:nvPicPr>
          <p:cNvPr id="12" name="Picture 11" descr="A screenshot of a computer&#10;&#10;Description automatically generated">
            <a:extLst>
              <a:ext uri="{FF2B5EF4-FFF2-40B4-BE49-F238E27FC236}">
                <a16:creationId xmlns:a16="http://schemas.microsoft.com/office/drawing/2014/main" id="{07BD5BF1-350E-1D7B-64F5-D3DFAE0C8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9074" y="1104138"/>
            <a:ext cx="9672117" cy="8078724"/>
          </a:xfrm>
          <a:prstGeom prst="rect">
            <a:avLst/>
          </a:prstGeom>
        </p:spPr>
      </p:pic>
      <p:sp>
        <p:nvSpPr>
          <p:cNvPr id="13" name="object 13">
            <a:extLst>
              <a:ext uri="{FF2B5EF4-FFF2-40B4-BE49-F238E27FC236}">
                <a16:creationId xmlns:a16="http://schemas.microsoft.com/office/drawing/2014/main" id="{86B94F46-67C2-B628-99CA-D9FC4FD55087}"/>
              </a:ext>
            </a:extLst>
          </p:cNvPr>
          <p:cNvSpPr txBox="1"/>
          <p:nvPr/>
        </p:nvSpPr>
        <p:spPr>
          <a:xfrm>
            <a:off x="152400" y="2324100"/>
            <a:ext cx="7426674" cy="3071354"/>
          </a:xfrm>
          <a:prstGeom prst="rect">
            <a:avLst/>
          </a:prstGeom>
        </p:spPr>
        <p:txBody>
          <a:bodyPr vert="horz" wrap="square" lIns="0" tIns="11430" rIns="0" bIns="0" rtlCol="0">
            <a:spAutoFit/>
          </a:bodyPr>
          <a:lstStyle/>
          <a:p>
            <a:pPr marL="12700">
              <a:lnSpc>
                <a:spcPct val="100000"/>
              </a:lnSpc>
              <a:spcBef>
                <a:spcPts val="90"/>
              </a:spcBef>
            </a:pPr>
            <a:r>
              <a:rPr lang="en-US" sz="6600" spc="105" dirty="0">
                <a:solidFill>
                  <a:srgbClr val="0070C8"/>
                </a:solidFill>
                <a:latin typeface="Amasis MT Pro Black" panose="02040A04050005020304" pitchFamily="18" charset="0"/>
                <a:cs typeface="Aharoni" panose="02010803020104030203" pitchFamily="2" charset="-79"/>
              </a:rPr>
              <a:t>	Transaction</a:t>
            </a:r>
          </a:p>
          <a:p>
            <a:pPr marL="12700">
              <a:lnSpc>
                <a:spcPct val="100000"/>
              </a:lnSpc>
              <a:spcBef>
                <a:spcPts val="90"/>
              </a:spcBef>
            </a:pPr>
            <a:r>
              <a:rPr lang="en-US" sz="6600" spc="105" dirty="0">
                <a:solidFill>
                  <a:srgbClr val="0070C8"/>
                </a:solidFill>
                <a:latin typeface="Amasis MT Pro Black" panose="02040A04050005020304" pitchFamily="18" charset="0"/>
                <a:cs typeface="Aharoni" panose="02010803020104030203" pitchFamily="2" charset="-79"/>
              </a:rPr>
              <a:t>Count &amp; Amount 		Per Year</a:t>
            </a:r>
            <a:endParaRPr sz="6600" spc="105" dirty="0">
              <a:solidFill>
                <a:srgbClr val="0070C8"/>
              </a:solidFill>
              <a:latin typeface="Amasis MT Pro Black" panose="02040A04050005020304" pitchFamily="18" charset="0"/>
              <a:cs typeface="Aharoni" panose="02010803020104030203" pitchFamily="2" charset="-79"/>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73079"/>
            <a:chOff x="0" y="14454"/>
            <a:chExt cx="18288000" cy="10273079"/>
          </a:xfrm>
        </p:grpSpPr>
        <p:sp>
          <p:nvSpPr>
            <p:cNvPr id="3" name="object 3"/>
            <p:cNvSpPr/>
            <p:nvPr/>
          </p:nvSpPr>
          <p:spPr>
            <a:xfrm>
              <a:off x="0" y="14454"/>
              <a:ext cx="18288000" cy="10273030"/>
            </a:xfrm>
            <a:custGeom>
              <a:avLst/>
              <a:gdLst/>
              <a:ahLst/>
              <a:cxnLst/>
              <a:rect l="l" t="t" r="r" b="b"/>
              <a:pathLst>
                <a:path w="18288000" h="10273030">
                  <a:moveTo>
                    <a:pt x="18287999" y="0"/>
                  </a:moveTo>
                  <a:lnTo>
                    <a:pt x="0" y="10229228"/>
                  </a:lnTo>
                  <a:lnTo>
                    <a:pt x="0" y="10272543"/>
                  </a:lnTo>
                  <a:lnTo>
                    <a:pt x="18288000" y="10272542"/>
                  </a:lnTo>
                  <a:lnTo>
                    <a:pt x="18287999" y="0"/>
                  </a:lnTo>
                  <a:close/>
                </a:path>
              </a:pathLst>
            </a:custGeom>
            <a:solidFill>
              <a:srgbClr val="00559E">
                <a:alpha val="4705"/>
              </a:srgbClr>
            </a:solidFill>
          </p:spPr>
          <p:txBody>
            <a:bodyPr wrap="square" lIns="0" tIns="0" rIns="0" bIns="0" rtlCol="0"/>
            <a:lstStyle/>
            <a:p>
              <a:endParaRPr/>
            </a:p>
          </p:txBody>
        </p:sp>
        <p:sp>
          <p:nvSpPr>
            <p:cNvPr id="4" name="object 4"/>
            <p:cNvSpPr/>
            <p:nvPr/>
          </p:nvSpPr>
          <p:spPr>
            <a:xfrm>
              <a:off x="0" y="6128283"/>
              <a:ext cx="4490720" cy="4159250"/>
            </a:xfrm>
            <a:custGeom>
              <a:avLst/>
              <a:gdLst/>
              <a:ahLst/>
              <a:cxnLst/>
              <a:rect l="l" t="t" r="r" b="b"/>
              <a:pathLst>
                <a:path w="4490720" h="4159250">
                  <a:moveTo>
                    <a:pt x="0" y="0"/>
                  </a:moveTo>
                  <a:lnTo>
                    <a:pt x="0" y="4158715"/>
                  </a:lnTo>
                  <a:lnTo>
                    <a:pt x="4490700" y="4158715"/>
                  </a:lnTo>
                  <a:lnTo>
                    <a:pt x="0" y="0"/>
                  </a:lnTo>
                  <a:close/>
                </a:path>
              </a:pathLst>
            </a:custGeom>
            <a:solidFill>
              <a:srgbClr val="203558"/>
            </a:solidFill>
          </p:spPr>
          <p:txBody>
            <a:bodyPr wrap="square" lIns="0" tIns="0" rIns="0" bIns="0" rtlCol="0"/>
            <a:lstStyle/>
            <a:p>
              <a:endParaRPr/>
            </a:p>
          </p:txBody>
        </p:sp>
        <p:sp>
          <p:nvSpPr>
            <p:cNvPr id="5" name="object 5"/>
            <p:cNvSpPr/>
            <p:nvPr/>
          </p:nvSpPr>
          <p:spPr>
            <a:xfrm>
              <a:off x="0" y="6858866"/>
              <a:ext cx="3702050" cy="3428365"/>
            </a:xfrm>
            <a:custGeom>
              <a:avLst/>
              <a:gdLst/>
              <a:ahLst/>
              <a:cxnLst/>
              <a:rect l="l" t="t" r="r" b="b"/>
              <a:pathLst>
                <a:path w="3702050" h="3428365">
                  <a:moveTo>
                    <a:pt x="0" y="0"/>
                  </a:moveTo>
                  <a:lnTo>
                    <a:pt x="0" y="3428133"/>
                  </a:lnTo>
                  <a:lnTo>
                    <a:pt x="3701839" y="3428133"/>
                  </a:lnTo>
                  <a:lnTo>
                    <a:pt x="0" y="0"/>
                  </a:lnTo>
                  <a:close/>
                </a:path>
              </a:pathLst>
            </a:custGeom>
            <a:solidFill>
              <a:srgbClr val="00559E"/>
            </a:solidFill>
          </p:spPr>
          <p:txBody>
            <a:bodyPr wrap="square" lIns="0" tIns="0" rIns="0" bIns="0" rtlCol="0"/>
            <a:lstStyle/>
            <a:p>
              <a:endParaRPr/>
            </a:p>
          </p:txBody>
        </p:sp>
        <p:sp>
          <p:nvSpPr>
            <p:cNvPr id="6" name="object 6"/>
            <p:cNvSpPr/>
            <p:nvPr/>
          </p:nvSpPr>
          <p:spPr>
            <a:xfrm>
              <a:off x="1218153" y="1429817"/>
              <a:ext cx="1768475" cy="290195"/>
            </a:xfrm>
            <a:custGeom>
              <a:avLst/>
              <a:gdLst/>
              <a:ahLst/>
              <a:cxnLst/>
              <a:rect l="l" t="t" r="r" b="b"/>
              <a:pathLst>
                <a:path w="1768475" h="290194">
                  <a:moveTo>
                    <a:pt x="148157" y="0"/>
                  </a:moveTo>
                  <a:lnTo>
                    <a:pt x="101378" y="7405"/>
                  </a:lnTo>
                  <a:lnTo>
                    <a:pt x="60714" y="28015"/>
                  </a:lnTo>
                  <a:lnTo>
                    <a:pt x="28623" y="59424"/>
                  </a:lnTo>
                  <a:lnTo>
                    <a:pt x="7565" y="99224"/>
                  </a:lnTo>
                  <a:lnTo>
                    <a:pt x="0" y="145008"/>
                  </a:lnTo>
                  <a:lnTo>
                    <a:pt x="7565" y="190792"/>
                  </a:lnTo>
                  <a:lnTo>
                    <a:pt x="28623" y="230592"/>
                  </a:lnTo>
                  <a:lnTo>
                    <a:pt x="60714" y="262000"/>
                  </a:lnTo>
                  <a:lnTo>
                    <a:pt x="101378" y="282611"/>
                  </a:lnTo>
                  <a:lnTo>
                    <a:pt x="148157" y="290016"/>
                  </a:lnTo>
                  <a:lnTo>
                    <a:pt x="194936" y="282611"/>
                  </a:lnTo>
                  <a:lnTo>
                    <a:pt x="235600" y="262000"/>
                  </a:lnTo>
                  <a:lnTo>
                    <a:pt x="261870" y="236288"/>
                  </a:lnTo>
                  <a:lnTo>
                    <a:pt x="148157" y="236288"/>
                  </a:lnTo>
                  <a:lnTo>
                    <a:pt x="111889" y="229104"/>
                  </a:lnTo>
                  <a:lnTo>
                    <a:pt x="82240" y="209524"/>
                  </a:lnTo>
                  <a:lnTo>
                    <a:pt x="62234" y="180506"/>
                  </a:lnTo>
                  <a:lnTo>
                    <a:pt x="54893" y="145008"/>
                  </a:lnTo>
                  <a:lnTo>
                    <a:pt x="62234" y="109511"/>
                  </a:lnTo>
                  <a:lnTo>
                    <a:pt x="82240" y="80493"/>
                  </a:lnTo>
                  <a:lnTo>
                    <a:pt x="111889" y="60912"/>
                  </a:lnTo>
                  <a:lnTo>
                    <a:pt x="148157" y="53728"/>
                  </a:lnTo>
                  <a:lnTo>
                    <a:pt x="261870" y="53728"/>
                  </a:lnTo>
                  <a:lnTo>
                    <a:pt x="235600" y="28015"/>
                  </a:lnTo>
                  <a:lnTo>
                    <a:pt x="194936" y="7405"/>
                  </a:lnTo>
                  <a:lnTo>
                    <a:pt x="148157" y="0"/>
                  </a:lnTo>
                  <a:close/>
                </a:path>
                <a:path w="1768475" h="290194">
                  <a:moveTo>
                    <a:pt x="261870" y="53728"/>
                  </a:moveTo>
                  <a:lnTo>
                    <a:pt x="148157" y="53728"/>
                  </a:lnTo>
                  <a:lnTo>
                    <a:pt x="184423" y="60912"/>
                  </a:lnTo>
                  <a:lnTo>
                    <a:pt x="214071" y="80493"/>
                  </a:lnTo>
                  <a:lnTo>
                    <a:pt x="234077" y="109511"/>
                  </a:lnTo>
                  <a:lnTo>
                    <a:pt x="241418" y="145008"/>
                  </a:lnTo>
                  <a:lnTo>
                    <a:pt x="234077" y="180506"/>
                  </a:lnTo>
                  <a:lnTo>
                    <a:pt x="214071" y="209524"/>
                  </a:lnTo>
                  <a:lnTo>
                    <a:pt x="184423" y="229104"/>
                  </a:lnTo>
                  <a:lnTo>
                    <a:pt x="148157" y="236288"/>
                  </a:lnTo>
                  <a:lnTo>
                    <a:pt x="261870" y="236288"/>
                  </a:lnTo>
                  <a:lnTo>
                    <a:pt x="267690" y="230592"/>
                  </a:lnTo>
                  <a:lnTo>
                    <a:pt x="288746" y="190792"/>
                  </a:lnTo>
                  <a:lnTo>
                    <a:pt x="296312" y="145008"/>
                  </a:lnTo>
                  <a:lnTo>
                    <a:pt x="288746" y="99224"/>
                  </a:lnTo>
                  <a:lnTo>
                    <a:pt x="267689" y="59424"/>
                  </a:lnTo>
                  <a:lnTo>
                    <a:pt x="261870" y="53728"/>
                  </a:lnTo>
                  <a:close/>
                </a:path>
                <a:path w="1768475" h="290194">
                  <a:moveTo>
                    <a:pt x="638704" y="0"/>
                  </a:moveTo>
                  <a:lnTo>
                    <a:pt x="591920" y="7405"/>
                  </a:lnTo>
                  <a:lnTo>
                    <a:pt x="551258" y="28015"/>
                  </a:lnTo>
                  <a:lnTo>
                    <a:pt x="519174" y="59424"/>
                  </a:lnTo>
                  <a:lnTo>
                    <a:pt x="498123" y="99224"/>
                  </a:lnTo>
                  <a:lnTo>
                    <a:pt x="490561" y="145008"/>
                  </a:lnTo>
                  <a:lnTo>
                    <a:pt x="498123" y="190792"/>
                  </a:lnTo>
                  <a:lnTo>
                    <a:pt x="519174" y="230592"/>
                  </a:lnTo>
                  <a:lnTo>
                    <a:pt x="551258" y="262000"/>
                  </a:lnTo>
                  <a:lnTo>
                    <a:pt x="591920" y="282611"/>
                  </a:lnTo>
                  <a:lnTo>
                    <a:pt x="638704" y="290016"/>
                  </a:lnTo>
                  <a:lnTo>
                    <a:pt x="685472" y="282611"/>
                  </a:lnTo>
                  <a:lnTo>
                    <a:pt x="726132" y="262000"/>
                  </a:lnTo>
                  <a:lnTo>
                    <a:pt x="752402" y="236288"/>
                  </a:lnTo>
                  <a:lnTo>
                    <a:pt x="638704" y="236288"/>
                  </a:lnTo>
                  <a:lnTo>
                    <a:pt x="602433" y="229104"/>
                  </a:lnTo>
                  <a:lnTo>
                    <a:pt x="572777" y="209524"/>
                  </a:lnTo>
                  <a:lnTo>
                    <a:pt x="552764" y="180506"/>
                  </a:lnTo>
                  <a:lnTo>
                    <a:pt x="545420" y="145008"/>
                  </a:lnTo>
                  <a:lnTo>
                    <a:pt x="552764" y="109511"/>
                  </a:lnTo>
                  <a:lnTo>
                    <a:pt x="572777" y="80493"/>
                  </a:lnTo>
                  <a:lnTo>
                    <a:pt x="602433" y="60912"/>
                  </a:lnTo>
                  <a:lnTo>
                    <a:pt x="638704" y="53728"/>
                  </a:lnTo>
                  <a:lnTo>
                    <a:pt x="752402" y="53728"/>
                  </a:lnTo>
                  <a:lnTo>
                    <a:pt x="726132" y="28015"/>
                  </a:lnTo>
                  <a:lnTo>
                    <a:pt x="685472" y="7405"/>
                  </a:lnTo>
                  <a:lnTo>
                    <a:pt x="638704" y="0"/>
                  </a:lnTo>
                  <a:close/>
                </a:path>
                <a:path w="1768475" h="290194">
                  <a:moveTo>
                    <a:pt x="752402" y="53728"/>
                  </a:moveTo>
                  <a:lnTo>
                    <a:pt x="638704" y="53728"/>
                  </a:lnTo>
                  <a:lnTo>
                    <a:pt x="674968" y="60912"/>
                  </a:lnTo>
                  <a:lnTo>
                    <a:pt x="704611" y="80493"/>
                  </a:lnTo>
                  <a:lnTo>
                    <a:pt x="724611" y="109511"/>
                  </a:lnTo>
                  <a:lnTo>
                    <a:pt x="731949" y="145008"/>
                  </a:lnTo>
                  <a:lnTo>
                    <a:pt x="724611" y="180506"/>
                  </a:lnTo>
                  <a:lnTo>
                    <a:pt x="704611" y="209524"/>
                  </a:lnTo>
                  <a:lnTo>
                    <a:pt x="674968" y="229104"/>
                  </a:lnTo>
                  <a:lnTo>
                    <a:pt x="638704" y="236288"/>
                  </a:lnTo>
                  <a:lnTo>
                    <a:pt x="752402" y="236288"/>
                  </a:lnTo>
                  <a:lnTo>
                    <a:pt x="758222" y="230592"/>
                  </a:lnTo>
                  <a:lnTo>
                    <a:pt x="779280" y="190792"/>
                  </a:lnTo>
                  <a:lnTo>
                    <a:pt x="786847" y="145008"/>
                  </a:lnTo>
                  <a:lnTo>
                    <a:pt x="779280" y="99224"/>
                  </a:lnTo>
                  <a:lnTo>
                    <a:pt x="758222" y="59424"/>
                  </a:lnTo>
                  <a:lnTo>
                    <a:pt x="752402" y="53728"/>
                  </a:lnTo>
                  <a:close/>
                </a:path>
                <a:path w="1768475" h="290194">
                  <a:moveTo>
                    <a:pt x="1129234" y="0"/>
                  </a:moveTo>
                  <a:lnTo>
                    <a:pt x="1082466" y="7405"/>
                  </a:lnTo>
                  <a:lnTo>
                    <a:pt x="1041806" y="28015"/>
                  </a:lnTo>
                  <a:lnTo>
                    <a:pt x="1009716" y="59424"/>
                  </a:lnTo>
                  <a:lnTo>
                    <a:pt x="988658" y="99224"/>
                  </a:lnTo>
                  <a:lnTo>
                    <a:pt x="981091" y="145008"/>
                  </a:lnTo>
                  <a:lnTo>
                    <a:pt x="988658" y="190792"/>
                  </a:lnTo>
                  <a:lnTo>
                    <a:pt x="1009716" y="230592"/>
                  </a:lnTo>
                  <a:lnTo>
                    <a:pt x="1041806" y="262000"/>
                  </a:lnTo>
                  <a:lnTo>
                    <a:pt x="1082466" y="282611"/>
                  </a:lnTo>
                  <a:lnTo>
                    <a:pt x="1129235" y="290016"/>
                  </a:lnTo>
                  <a:lnTo>
                    <a:pt x="1176018" y="282611"/>
                  </a:lnTo>
                  <a:lnTo>
                    <a:pt x="1216680" y="262000"/>
                  </a:lnTo>
                  <a:lnTo>
                    <a:pt x="1242945" y="236288"/>
                  </a:lnTo>
                  <a:lnTo>
                    <a:pt x="1129235" y="236288"/>
                  </a:lnTo>
                  <a:lnTo>
                    <a:pt x="1092970" y="229104"/>
                  </a:lnTo>
                  <a:lnTo>
                    <a:pt x="1063327" y="209524"/>
                  </a:lnTo>
                  <a:lnTo>
                    <a:pt x="1043327" y="180506"/>
                  </a:lnTo>
                  <a:lnTo>
                    <a:pt x="1035989" y="145008"/>
                  </a:lnTo>
                  <a:lnTo>
                    <a:pt x="1043327" y="109511"/>
                  </a:lnTo>
                  <a:lnTo>
                    <a:pt x="1063327" y="80493"/>
                  </a:lnTo>
                  <a:lnTo>
                    <a:pt x="1092970" y="60912"/>
                  </a:lnTo>
                  <a:lnTo>
                    <a:pt x="1129235" y="53728"/>
                  </a:lnTo>
                  <a:lnTo>
                    <a:pt x="1242945" y="53728"/>
                  </a:lnTo>
                  <a:lnTo>
                    <a:pt x="1216680" y="28015"/>
                  </a:lnTo>
                  <a:lnTo>
                    <a:pt x="1176018" y="7405"/>
                  </a:lnTo>
                  <a:lnTo>
                    <a:pt x="1129234" y="0"/>
                  </a:lnTo>
                  <a:close/>
                </a:path>
                <a:path w="1768475" h="290194">
                  <a:moveTo>
                    <a:pt x="1242945" y="53728"/>
                  </a:moveTo>
                  <a:lnTo>
                    <a:pt x="1129235" y="53728"/>
                  </a:lnTo>
                  <a:lnTo>
                    <a:pt x="1165505" y="60912"/>
                  </a:lnTo>
                  <a:lnTo>
                    <a:pt x="1195161" y="80493"/>
                  </a:lnTo>
                  <a:lnTo>
                    <a:pt x="1215174" y="109511"/>
                  </a:lnTo>
                  <a:lnTo>
                    <a:pt x="1222518" y="145008"/>
                  </a:lnTo>
                  <a:lnTo>
                    <a:pt x="1215175" y="180506"/>
                  </a:lnTo>
                  <a:lnTo>
                    <a:pt x="1195161" y="209524"/>
                  </a:lnTo>
                  <a:lnTo>
                    <a:pt x="1165505" y="229104"/>
                  </a:lnTo>
                  <a:lnTo>
                    <a:pt x="1129235" y="236288"/>
                  </a:lnTo>
                  <a:lnTo>
                    <a:pt x="1242945" y="236288"/>
                  </a:lnTo>
                  <a:lnTo>
                    <a:pt x="1248764" y="230592"/>
                  </a:lnTo>
                  <a:lnTo>
                    <a:pt x="1269815" y="190792"/>
                  </a:lnTo>
                  <a:lnTo>
                    <a:pt x="1277378" y="145008"/>
                  </a:lnTo>
                  <a:lnTo>
                    <a:pt x="1269815" y="99224"/>
                  </a:lnTo>
                  <a:lnTo>
                    <a:pt x="1248764" y="59424"/>
                  </a:lnTo>
                  <a:lnTo>
                    <a:pt x="1242945" y="53728"/>
                  </a:lnTo>
                  <a:close/>
                </a:path>
                <a:path w="1768475" h="290194">
                  <a:moveTo>
                    <a:pt x="1619804" y="0"/>
                  </a:moveTo>
                  <a:lnTo>
                    <a:pt x="1573016" y="7405"/>
                  </a:lnTo>
                  <a:lnTo>
                    <a:pt x="1532345" y="28015"/>
                  </a:lnTo>
                  <a:lnTo>
                    <a:pt x="1500250" y="59424"/>
                  </a:lnTo>
                  <a:lnTo>
                    <a:pt x="1479189" y="99224"/>
                  </a:lnTo>
                  <a:lnTo>
                    <a:pt x="1471622" y="145008"/>
                  </a:lnTo>
                  <a:lnTo>
                    <a:pt x="1479189" y="190792"/>
                  </a:lnTo>
                  <a:lnTo>
                    <a:pt x="1500250" y="230592"/>
                  </a:lnTo>
                  <a:lnTo>
                    <a:pt x="1532345" y="262000"/>
                  </a:lnTo>
                  <a:lnTo>
                    <a:pt x="1573017" y="282611"/>
                  </a:lnTo>
                  <a:lnTo>
                    <a:pt x="1619804" y="290016"/>
                  </a:lnTo>
                  <a:lnTo>
                    <a:pt x="1666573" y="282611"/>
                  </a:lnTo>
                  <a:lnTo>
                    <a:pt x="1707233" y="262000"/>
                  </a:lnTo>
                  <a:lnTo>
                    <a:pt x="1733503" y="236288"/>
                  </a:lnTo>
                  <a:lnTo>
                    <a:pt x="1619804" y="236288"/>
                  </a:lnTo>
                  <a:lnTo>
                    <a:pt x="1583517" y="229104"/>
                  </a:lnTo>
                  <a:lnTo>
                    <a:pt x="1553863" y="209524"/>
                  </a:lnTo>
                  <a:lnTo>
                    <a:pt x="1533859" y="180506"/>
                  </a:lnTo>
                  <a:lnTo>
                    <a:pt x="1526520" y="145008"/>
                  </a:lnTo>
                  <a:lnTo>
                    <a:pt x="1533859" y="109511"/>
                  </a:lnTo>
                  <a:lnTo>
                    <a:pt x="1553863" y="80493"/>
                  </a:lnTo>
                  <a:lnTo>
                    <a:pt x="1583517" y="60912"/>
                  </a:lnTo>
                  <a:lnTo>
                    <a:pt x="1619804" y="53728"/>
                  </a:lnTo>
                  <a:lnTo>
                    <a:pt x="1733502" y="53728"/>
                  </a:lnTo>
                  <a:lnTo>
                    <a:pt x="1707233" y="28015"/>
                  </a:lnTo>
                  <a:lnTo>
                    <a:pt x="1666573" y="7405"/>
                  </a:lnTo>
                  <a:lnTo>
                    <a:pt x="1619804" y="0"/>
                  </a:lnTo>
                  <a:close/>
                </a:path>
                <a:path w="1768475" h="290194">
                  <a:moveTo>
                    <a:pt x="1733502" y="53728"/>
                  </a:moveTo>
                  <a:lnTo>
                    <a:pt x="1619804" y="53728"/>
                  </a:lnTo>
                  <a:lnTo>
                    <a:pt x="1656069" y="60912"/>
                  </a:lnTo>
                  <a:lnTo>
                    <a:pt x="1685711" y="80493"/>
                  </a:lnTo>
                  <a:lnTo>
                    <a:pt x="1705711" y="109511"/>
                  </a:lnTo>
                  <a:lnTo>
                    <a:pt x="1713049" y="145008"/>
                  </a:lnTo>
                  <a:lnTo>
                    <a:pt x="1705711" y="180506"/>
                  </a:lnTo>
                  <a:lnTo>
                    <a:pt x="1685711" y="209524"/>
                  </a:lnTo>
                  <a:lnTo>
                    <a:pt x="1656069" y="229104"/>
                  </a:lnTo>
                  <a:lnTo>
                    <a:pt x="1619804" y="236288"/>
                  </a:lnTo>
                  <a:lnTo>
                    <a:pt x="1733503" y="236288"/>
                  </a:lnTo>
                  <a:lnTo>
                    <a:pt x="1739322" y="230592"/>
                  </a:lnTo>
                  <a:lnTo>
                    <a:pt x="1760381" y="190792"/>
                  </a:lnTo>
                  <a:lnTo>
                    <a:pt x="1767947" y="145008"/>
                  </a:lnTo>
                  <a:lnTo>
                    <a:pt x="1760381" y="99224"/>
                  </a:lnTo>
                  <a:lnTo>
                    <a:pt x="1739322" y="59424"/>
                  </a:lnTo>
                  <a:lnTo>
                    <a:pt x="1733502" y="53728"/>
                  </a:lnTo>
                  <a:close/>
                </a:path>
              </a:pathLst>
            </a:custGeom>
            <a:solidFill>
              <a:srgbClr val="21A1E2"/>
            </a:solidFill>
          </p:spPr>
          <p:txBody>
            <a:bodyPr wrap="square" lIns="0" tIns="0" rIns="0" bIns="0" rtlCol="0"/>
            <a:lstStyle/>
            <a:p>
              <a:endParaRPr/>
            </a:p>
          </p:txBody>
        </p:sp>
        <p:sp>
          <p:nvSpPr>
            <p:cNvPr id="7" name="object 7"/>
            <p:cNvSpPr/>
            <p:nvPr/>
          </p:nvSpPr>
          <p:spPr>
            <a:xfrm>
              <a:off x="75539" y="1738794"/>
              <a:ext cx="18131155" cy="8150225"/>
            </a:xfrm>
            <a:custGeom>
              <a:avLst/>
              <a:gdLst/>
              <a:ahLst/>
              <a:cxnLst/>
              <a:rect l="l" t="t" r="r" b="b"/>
              <a:pathLst>
                <a:path w="18131155" h="8150225">
                  <a:moveTo>
                    <a:pt x="75895" y="2528951"/>
                  </a:moveTo>
                  <a:lnTo>
                    <a:pt x="72910" y="2514181"/>
                  </a:lnTo>
                  <a:lnTo>
                    <a:pt x="64795" y="2502128"/>
                  </a:lnTo>
                  <a:lnTo>
                    <a:pt x="52743" y="2494000"/>
                  </a:lnTo>
                  <a:lnTo>
                    <a:pt x="37973" y="2491016"/>
                  </a:lnTo>
                  <a:lnTo>
                    <a:pt x="23202" y="2494000"/>
                  </a:lnTo>
                  <a:lnTo>
                    <a:pt x="11125" y="2502128"/>
                  </a:lnTo>
                  <a:lnTo>
                    <a:pt x="2984" y="2514181"/>
                  </a:lnTo>
                  <a:lnTo>
                    <a:pt x="0" y="2528951"/>
                  </a:lnTo>
                  <a:lnTo>
                    <a:pt x="2984" y="2543708"/>
                  </a:lnTo>
                  <a:lnTo>
                    <a:pt x="11125" y="2555760"/>
                  </a:lnTo>
                  <a:lnTo>
                    <a:pt x="23202" y="2563888"/>
                  </a:lnTo>
                  <a:lnTo>
                    <a:pt x="37973" y="2566873"/>
                  </a:lnTo>
                  <a:lnTo>
                    <a:pt x="52743" y="2563888"/>
                  </a:lnTo>
                  <a:lnTo>
                    <a:pt x="64795" y="2555760"/>
                  </a:lnTo>
                  <a:lnTo>
                    <a:pt x="72910" y="2543708"/>
                  </a:lnTo>
                  <a:lnTo>
                    <a:pt x="75895" y="2528951"/>
                  </a:lnTo>
                  <a:close/>
                </a:path>
                <a:path w="18131155" h="8150225">
                  <a:moveTo>
                    <a:pt x="75895" y="2302878"/>
                  </a:moveTo>
                  <a:lnTo>
                    <a:pt x="72910" y="2288108"/>
                  </a:lnTo>
                  <a:lnTo>
                    <a:pt x="64795" y="2276056"/>
                  </a:lnTo>
                  <a:lnTo>
                    <a:pt x="52743" y="2267928"/>
                  </a:lnTo>
                  <a:lnTo>
                    <a:pt x="37973" y="2264943"/>
                  </a:lnTo>
                  <a:lnTo>
                    <a:pt x="23202" y="2267928"/>
                  </a:lnTo>
                  <a:lnTo>
                    <a:pt x="11125" y="2276056"/>
                  </a:lnTo>
                  <a:lnTo>
                    <a:pt x="2984" y="2288108"/>
                  </a:lnTo>
                  <a:lnTo>
                    <a:pt x="0" y="2302878"/>
                  </a:lnTo>
                  <a:lnTo>
                    <a:pt x="2984" y="2317635"/>
                  </a:lnTo>
                  <a:lnTo>
                    <a:pt x="11125" y="2329700"/>
                  </a:lnTo>
                  <a:lnTo>
                    <a:pt x="23202" y="2337828"/>
                  </a:lnTo>
                  <a:lnTo>
                    <a:pt x="37973" y="2340813"/>
                  </a:lnTo>
                  <a:lnTo>
                    <a:pt x="52743" y="2337828"/>
                  </a:lnTo>
                  <a:lnTo>
                    <a:pt x="64795" y="2329700"/>
                  </a:lnTo>
                  <a:lnTo>
                    <a:pt x="72910" y="2317635"/>
                  </a:lnTo>
                  <a:lnTo>
                    <a:pt x="75895" y="2302878"/>
                  </a:lnTo>
                  <a:close/>
                </a:path>
                <a:path w="18131155" h="8150225">
                  <a:moveTo>
                    <a:pt x="75895" y="2076805"/>
                  </a:moveTo>
                  <a:lnTo>
                    <a:pt x="72910" y="2062048"/>
                  </a:lnTo>
                  <a:lnTo>
                    <a:pt x="64795" y="2049995"/>
                  </a:lnTo>
                  <a:lnTo>
                    <a:pt x="52743" y="2041867"/>
                  </a:lnTo>
                  <a:lnTo>
                    <a:pt x="37973" y="2038896"/>
                  </a:lnTo>
                  <a:lnTo>
                    <a:pt x="23202" y="2041867"/>
                  </a:lnTo>
                  <a:lnTo>
                    <a:pt x="11125" y="2049995"/>
                  </a:lnTo>
                  <a:lnTo>
                    <a:pt x="2984" y="2062048"/>
                  </a:lnTo>
                  <a:lnTo>
                    <a:pt x="0" y="2076805"/>
                  </a:lnTo>
                  <a:lnTo>
                    <a:pt x="2984" y="2091575"/>
                  </a:lnTo>
                  <a:lnTo>
                    <a:pt x="11125" y="2103628"/>
                  </a:lnTo>
                  <a:lnTo>
                    <a:pt x="23202" y="2111756"/>
                  </a:lnTo>
                  <a:lnTo>
                    <a:pt x="37973" y="2114740"/>
                  </a:lnTo>
                  <a:lnTo>
                    <a:pt x="52743" y="2111756"/>
                  </a:lnTo>
                  <a:lnTo>
                    <a:pt x="64795" y="2103628"/>
                  </a:lnTo>
                  <a:lnTo>
                    <a:pt x="72910" y="2091575"/>
                  </a:lnTo>
                  <a:lnTo>
                    <a:pt x="75895" y="2076805"/>
                  </a:lnTo>
                  <a:close/>
                </a:path>
                <a:path w="18131155" h="8150225">
                  <a:moveTo>
                    <a:pt x="75895" y="1850732"/>
                  </a:moveTo>
                  <a:lnTo>
                    <a:pt x="72910" y="1835975"/>
                  </a:lnTo>
                  <a:lnTo>
                    <a:pt x="64795" y="1823923"/>
                  </a:lnTo>
                  <a:lnTo>
                    <a:pt x="52743" y="1815795"/>
                  </a:lnTo>
                  <a:lnTo>
                    <a:pt x="37973" y="1812823"/>
                  </a:lnTo>
                  <a:lnTo>
                    <a:pt x="23202" y="1815795"/>
                  </a:lnTo>
                  <a:lnTo>
                    <a:pt x="11125" y="1823923"/>
                  </a:lnTo>
                  <a:lnTo>
                    <a:pt x="2984" y="1835975"/>
                  </a:lnTo>
                  <a:lnTo>
                    <a:pt x="0" y="1850732"/>
                  </a:lnTo>
                  <a:lnTo>
                    <a:pt x="2984" y="1865503"/>
                  </a:lnTo>
                  <a:lnTo>
                    <a:pt x="11125" y="1877568"/>
                  </a:lnTo>
                  <a:lnTo>
                    <a:pt x="23202" y="1885708"/>
                  </a:lnTo>
                  <a:lnTo>
                    <a:pt x="37973" y="1888693"/>
                  </a:lnTo>
                  <a:lnTo>
                    <a:pt x="52743" y="1885708"/>
                  </a:lnTo>
                  <a:lnTo>
                    <a:pt x="64795" y="1877568"/>
                  </a:lnTo>
                  <a:lnTo>
                    <a:pt x="72910" y="1865503"/>
                  </a:lnTo>
                  <a:lnTo>
                    <a:pt x="75895" y="1850732"/>
                  </a:lnTo>
                  <a:close/>
                </a:path>
                <a:path w="18131155" h="8150225">
                  <a:moveTo>
                    <a:pt x="75895" y="1624660"/>
                  </a:moveTo>
                  <a:lnTo>
                    <a:pt x="72910" y="1609902"/>
                  </a:lnTo>
                  <a:lnTo>
                    <a:pt x="64795" y="1597850"/>
                  </a:lnTo>
                  <a:lnTo>
                    <a:pt x="52743" y="1589722"/>
                  </a:lnTo>
                  <a:lnTo>
                    <a:pt x="37973" y="1586750"/>
                  </a:lnTo>
                  <a:lnTo>
                    <a:pt x="23202" y="1589722"/>
                  </a:lnTo>
                  <a:lnTo>
                    <a:pt x="11125" y="1597850"/>
                  </a:lnTo>
                  <a:lnTo>
                    <a:pt x="2984" y="1609902"/>
                  </a:lnTo>
                  <a:lnTo>
                    <a:pt x="0" y="1624660"/>
                  </a:lnTo>
                  <a:lnTo>
                    <a:pt x="2984" y="1639430"/>
                  </a:lnTo>
                  <a:lnTo>
                    <a:pt x="11125" y="1651495"/>
                  </a:lnTo>
                  <a:lnTo>
                    <a:pt x="23202" y="1659636"/>
                  </a:lnTo>
                  <a:lnTo>
                    <a:pt x="37973" y="1662620"/>
                  </a:lnTo>
                  <a:lnTo>
                    <a:pt x="52743" y="1659636"/>
                  </a:lnTo>
                  <a:lnTo>
                    <a:pt x="64795" y="1651495"/>
                  </a:lnTo>
                  <a:lnTo>
                    <a:pt x="72910" y="1639430"/>
                  </a:lnTo>
                  <a:lnTo>
                    <a:pt x="75895" y="1624660"/>
                  </a:lnTo>
                  <a:close/>
                </a:path>
                <a:path w="18131155" h="8150225">
                  <a:moveTo>
                    <a:pt x="75895" y="1394345"/>
                  </a:moveTo>
                  <a:lnTo>
                    <a:pt x="72910" y="1379575"/>
                  </a:lnTo>
                  <a:lnTo>
                    <a:pt x="64795" y="1367510"/>
                  </a:lnTo>
                  <a:lnTo>
                    <a:pt x="52743" y="1359369"/>
                  </a:lnTo>
                  <a:lnTo>
                    <a:pt x="37973" y="1356385"/>
                  </a:lnTo>
                  <a:lnTo>
                    <a:pt x="23202" y="1359369"/>
                  </a:lnTo>
                  <a:lnTo>
                    <a:pt x="11125" y="1367510"/>
                  </a:lnTo>
                  <a:lnTo>
                    <a:pt x="2984" y="1379575"/>
                  </a:lnTo>
                  <a:lnTo>
                    <a:pt x="0" y="1394345"/>
                  </a:lnTo>
                  <a:lnTo>
                    <a:pt x="2984" y="1409115"/>
                  </a:lnTo>
                  <a:lnTo>
                    <a:pt x="11125" y="1421155"/>
                  </a:lnTo>
                  <a:lnTo>
                    <a:pt x="23202" y="1429283"/>
                  </a:lnTo>
                  <a:lnTo>
                    <a:pt x="37973" y="1432255"/>
                  </a:lnTo>
                  <a:lnTo>
                    <a:pt x="52743" y="1429283"/>
                  </a:lnTo>
                  <a:lnTo>
                    <a:pt x="64795" y="1421155"/>
                  </a:lnTo>
                  <a:lnTo>
                    <a:pt x="72910" y="1409115"/>
                  </a:lnTo>
                  <a:lnTo>
                    <a:pt x="75895" y="1394345"/>
                  </a:lnTo>
                  <a:close/>
                </a:path>
                <a:path w="18131155" h="8150225">
                  <a:moveTo>
                    <a:pt x="75895" y="1168273"/>
                  </a:moveTo>
                  <a:lnTo>
                    <a:pt x="72910" y="1153515"/>
                  </a:lnTo>
                  <a:lnTo>
                    <a:pt x="64795" y="1141463"/>
                  </a:lnTo>
                  <a:lnTo>
                    <a:pt x="52743" y="1133335"/>
                  </a:lnTo>
                  <a:lnTo>
                    <a:pt x="37973" y="1130363"/>
                  </a:lnTo>
                  <a:lnTo>
                    <a:pt x="23202" y="1133335"/>
                  </a:lnTo>
                  <a:lnTo>
                    <a:pt x="11125" y="1141463"/>
                  </a:lnTo>
                  <a:lnTo>
                    <a:pt x="2984" y="1153515"/>
                  </a:lnTo>
                  <a:lnTo>
                    <a:pt x="0" y="1168273"/>
                  </a:lnTo>
                  <a:lnTo>
                    <a:pt x="2984" y="1183043"/>
                  </a:lnTo>
                  <a:lnTo>
                    <a:pt x="11125" y="1195082"/>
                  </a:lnTo>
                  <a:lnTo>
                    <a:pt x="23202" y="1203210"/>
                  </a:lnTo>
                  <a:lnTo>
                    <a:pt x="37973" y="1206182"/>
                  </a:lnTo>
                  <a:lnTo>
                    <a:pt x="52743" y="1203210"/>
                  </a:lnTo>
                  <a:lnTo>
                    <a:pt x="64795" y="1195082"/>
                  </a:lnTo>
                  <a:lnTo>
                    <a:pt x="72910" y="1183043"/>
                  </a:lnTo>
                  <a:lnTo>
                    <a:pt x="75895" y="1168273"/>
                  </a:lnTo>
                  <a:close/>
                </a:path>
                <a:path w="18131155" h="8150225">
                  <a:moveTo>
                    <a:pt x="75895" y="942200"/>
                  </a:moveTo>
                  <a:lnTo>
                    <a:pt x="72910" y="927442"/>
                  </a:lnTo>
                  <a:lnTo>
                    <a:pt x="64795" y="915390"/>
                  </a:lnTo>
                  <a:lnTo>
                    <a:pt x="52743" y="907262"/>
                  </a:lnTo>
                  <a:lnTo>
                    <a:pt x="37973" y="904290"/>
                  </a:lnTo>
                  <a:lnTo>
                    <a:pt x="23202" y="907262"/>
                  </a:lnTo>
                  <a:lnTo>
                    <a:pt x="11125" y="915390"/>
                  </a:lnTo>
                  <a:lnTo>
                    <a:pt x="2984" y="927442"/>
                  </a:lnTo>
                  <a:lnTo>
                    <a:pt x="0" y="942200"/>
                  </a:lnTo>
                  <a:lnTo>
                    <a:pt x="2984" y="956970"/>
                  </a:lnTo>
                  <a:lnTo>
                    <a:pt x="11125" y="969010"/>
                  </a:lnTo>
                  <a:lnTo>
                    <a:pt x="23202" y="977138"/>
                  </a:lnTo>
                  <a:lnTo>
                    <a:pt x="37973" y="980109"/>
                  </a:lnTo>
                  <a:lnTo>
                    <a:pt x="52743" y="977138"/>
                  </a:lnTo>
                  <a:lnTo>
                    <a:pt x="64795" y="969010"/>
                  </a:lnTo>
                  <a:lnTo>
                    <a:pt x="72910" y="956970"/>
                  </a:lnTo>
                  <a:lnTo>
                    <a:pt x="75895" y="942200"/>
                  </a:lnTo>
                  <a:close/>
                </a:path>
                <a:path w="18131155" h="8150225">
                  <a:moveTo>
                    <a:pt x="75895" y="716127"/>
                  </a:moveTo>
                  <a:lnTo>
                    <a:pt x="72910" y="701370"/>
                  </a:lnTo>
                  <a:lnTo>
                    <a:pt x="64795" y="689317"/>
                  </a:lnTo>
                  <a:lnTo>
                    <a:pt x="52743" y="681189"/>
                  </a:lnTo>
                  <a:lnTo>
                    <a:pt x="37973" y="678218"/>
                  </a:lnTo>
                  <a:lnTo>
                    <a:pt x="23202" y="681189"/>
                  </a:lnTo>
                  <a:lnTo>
                    <a:pt x="11125" y="689317"/>
                  </a:lnTo>
                  <a:lnTo>
                    <a:pt x="2984" y="701370"/>
                  </a:lnTo>
                  <a:lnTo>
                    <a:pt x="0" y="716127"/>
                  </a:lnTo>
                  <a:lnTo>
                    <a:pt x="2984" y="730897"/>
                  </a:lnTo>
                  <a:lnTo>
                    <a:pt x="11125" y="742937"/>
                  </a:lnTo>
                  <a:lnTo>
                    <a:pt x="23202" y="751065"/>
                  </a:lnTo>
                  <a:lnTo>
                    <a:pt x="37973" y="754049"/>
                  </a:lnTo>
                  <a:lnTo>
                    <a:pt x="52743" y="751065"/>
                  </a:lnTo>
                  <a:lnTo>
                    <a:pt x="64795" y="742937"/>
                  </a:lnTo>
                  <a:lnTo>
                    <a:pt x="72910" y="730897"/>
                  </a:lnTo>
                  <a:lnTo>
                    <a:pt x="75895" y="716127"/>
                  </a:lnTo>
                  <a:close/>
                </a:path>
                <a:path w="18131155" h="8150225">
                  <a:moveTo>
                    <a:pt x="75895" y="490054"/>
                  </a:moveTo>
                  <a:lnTo>
                    <a:pt x="72910" y="475297"/>
                  </a:lnTo>
                  <a:lnTo>
                    <a:pt x="64795" y="463245"/>
                  </a:lnTo>
                  <a:lnTo>
                    <a:pt x="52743" y="455117"/>
                  </a:lnTo>
                  <a:lnTo>
                    <a:pt x="37973" y="452145"/>
                  </a:lnTo>
                  <a:lnTo>
                    <a:pt x="23202" y="455117"/>
                  </a:lnTo>
                  <a:lnTo>
                    <a:pt x="11125" y="463245"/>
                  </a:lnTo>
                  <a:lnTo>
                    <a:pt x="2984" y="475297"/>
                  </a:lnTo>
                  <a:lnTo>
                    <a:pt x="0" y="490054"/>
                  </a:lnTo>
                  <a:lnTo>
                    <a:pt x="2984" y="504825"/>
                  </a:lnTo>
                  <a:lnTo>
                    <a:pt x="11125" y="516864"/>
                  </a:lnTo>
                  <a:lnTo>
                    <a:pt x="23202" y="524992"/>
                  </a:lnTo>
                  <a:lnTo>
                    <a:pt x="37973" y="527977"/>
                  </a:lnTo>
                  <a:lnTo>
                    <a:pt x="52743" y="524992"/>
                  </a:lnTo>
                  <a:lnTo>
                    <a:pt x="64795" y="516864"/>
                  </a:lnTo>
                  <a:lnTo>
                    <a:pt x="72910" y="504825"/>
                  </a:lnTo>
                  <a:lnTo>
                    <a:pt x="75895" y="490054"/>
                  </a:lnTo>
                  <a:close/>
                </a:path>
                <a:path w="18131155" h="8150225">
                  <a:moveTo>
                    <a:pt x="75895" y="263982"/>
                  </a:moveTo>
                  <a:lnTo>
                    <a:pt x="72910" y="249224"/>
                  </a:lnTo>
                  <a:lnTo>
                    <a:pt x="64795" y="237172"/>
                  </a:lnTo>
                  <a:lnTo>
                    <a:pt x="52743" y="229044"/>
                  </a:lnTo>
                  <a:lnTo>
                    <a:pt x="37973" y="226072"/>
                  </a:lnTo>
                  <a:lnTo>
                    <a:pt x="23202" y="229044"/>
                  </a:lnTo>
                  <a:lnTo>
                    <a:pt x="11125" y="237172"/>
                  </a:lnTo>
                  <a:lnTo>
                    <a:pt x="2984" y="249224"/>
                  </a:lnTo>
                  <a:lnTo>
                    <a:pt x="0" y="263982"/>
                  </a:lnTo>
                  <a:lnTo>
                    <a:pt x="2984" y="278752"/>
                  </a:lnTo>
                  <a:lnTo>
                    <a:pt x="11125" y="290817"/>
                  </a:lnTo>
                  <a:lnTo>
                    <a:pt x="23202" y="298958"/>
                  </a:lnTo>
                  <a:lnTo>
                    <a:pt x="37973" y="301955"/>
                  </a:lnTo>
                  <a:lnTo>
                    <a:pt x="52743" y="298958"/>
                  </a:lnTo>
                  <a:lnTo>
                    <a:pt x="64795" y="290817"/>
                  </a:lnTo>
                  <a:lnTo>
                    <a:pt x="72910" y="278752"/>
                  </a:lnTo>
                  <a:lnTo>
                    <a:pt x="75895" y="263982"/>
                  </a:lnTo>
                  <a:close/>
                </a:path>
                <a:path w="18131155" h="8150225">
                  <a:moveTo>
                    <a:pt x="75895" y="37909"/>
                  </a:moveTo>
                  <a:lnTo>
                    <a:pt x="72910" y="23152"/>
                  </a:lnTo>
                  <a:lnTo>
                    <a:pt x="64795" y="11099"/>
                  </a:lnTo>
                  <a:lnTo>
                    <a:pt x="52743" y="2971"/>
                  </a:lnTo>
                  <a:lnTo>
                    <a:pt x="37973" y="0"/>
                  </a:lnTo>
                  <a:lnTo>
                    <a:pt x="23202" y="2984"/>
                  </a:lnTo>
                  <a:lnTo>
                    <a:pt x="11125" y="11112"/>
                  </a:lnTo>
                  <a:lnTo>
                    <a:pt x="2984" y="23164"/>
                  </a:lnTo>
                  <a:lnTo>
                    <a:pt x="0" y="37909"/>
                  </a:lnTo>
                  <a:lnTo>
                    <a:pt x="2984" y="52679"/>
                  </a:lnTo>
                  <a:lnTo>
                    <a:pt x="11125" y="64744"/>
                  </a:lnTo>
                  <a:lnTo>
                    <a:pt x="23202" y="72885"/>
                  </a:lnTo>
                  <a:lnTo>
                    <a:pt x="37973" y="75882"/>
                  </a:lnTo>
                  <a:lnTo>
                    <a:pt x="52743" y="72885"/>
                  </a:lnTo>
                  <a:lnTo>
                    <a:pt x="64795" y="64744"/>
                  </a:lnTo>
                  <a:lnTo>
                    <a:pt x="72910" y="52679"/>
                  </a:lnTo>
                  <a:lnTo>
                    <a:pt x="75895" y="37909"/>
                  </a:lnTo>
                  <a:close/>
                </a:path>
                <a:path w="18131155" h="8150225">
                  <a:moveTo>
                    <a:pt x="297243" y="2528951"/>
                  </a:moveTo>
                  <a:lnTo>
                    <a:pt x="294259" y="2514181"/>
                  </a:lnTo>
                  <a:lnTo>
                    <a:pt x="286143" y="2502128"/>
                  </a:lnTo>
                  <a:lnTo>
                    <a:pt x="274091" y="2494000"/>
                  </a:lnTo>
                  <a:lnTo>
                    <a:pt x="259321" y="2491016"/>
                  </a:lnTo>
                  <a:lnTo>
                    <a:pt x="244563" y="2494000"/>
                  </a:lnTo>
                  <a:lnTo>
                    <a:pt x="232511" y="2502128"/>
                  </a:lnTo>
                  <a:lnTo>
                    <a:pt x="224383" y="2514181"/>
                  </a:lnTo>
                  <a:lnTo>
                    <a:pt x="221399" y="2528951"/>
                  </a:lnTo>
                  <a:lnTo>
                    <a:pt x="224383" y="2543708"/>
                  </a:lnTo>
                  <a:lnTo>
                    <a:pt x="232511" y="2555760"/>
                  </a:lnTo>
                  <a:lnTo>
                    <a:pt x="244563" y="2563888"/>
                  </a:lnTo>
                  <a:lnTo>
                    <a:pt x="259321" y="2566873"/>
                  </a:lnTo>
                  <a:lnTo>
                    <a:pt x="274091" y="2563888"/>
                  </a:lnTo>
                  <a:lnTo>
                    <a:pt x="286143" y="2555760"/>
                  </a:lnTo>
                  <a:lnTo>
                    <a:pt x="294259" y="2543708"/>
                  </a:lnTo>
                  <a:lnTo>
                    <a:pt x="297243" y="2528951"/>
                  </a:lnTo>
                  <a:close/>
                </a:path>
                <a:path w="18131155" h="8150225">
                  <a:moveTo>
                    <a:pt x="297243" y="2302878"/>
                  </a:moveTo>
                  <a:lnTo>
                    <a:pt x="294259" y="2288108"/>
                  </a:lnTo>
                  <a:lnTo>
                    <a:pt x="286143" y="2276056"/>
                  </a:lnTo>
                  <a:lnTo>
                    <a:pt x="274091" y="2267928"/>
                  </a:lnTo>
                  <a:lnTo>
                    <a:pt x="259321" y="2264943"/>
                  </a:lnTo>
                  <a:lnTo>
                    <a:pt x="244563" y="2267928"/>
                  </a:lnTo>
                  <a:lnTo>
                    <a:pt x="232511" y="2276056"/>
                  </a:lnTo>
                  <a:lnTo>
                    <a:pt x="224383" y="2288108"/>
                  </a:lnTo>
                  <a:lnTo>
                    <a:pt x="221399" y="2302878"/>
                  </a:lnTo>
                  <a:lnTo>
                    <a:pt x="224383" y="2317635"/>
                  </a:lnTo>
                  <a:lnTo>
                    <a:pt x="232511" y="2329700"/>
                  </a:lnTo>
                  <a:lnTo>
                    <a:pt x="244563" y="2337828"/>
                  </a:lnTo>
                  <a:lnTo>
                    <a:pt x="259321" y="2340813"/>
                  </a:lnTo>
                  <a:lnTo>
                    <a:pt x="274091" y="2337828"/>
                  </a:lnTo>
                  <a:lnTo>
                    <a:pt x="286143" y="2329700"/>
                  </a:lnTo>
                  <a:lnTo>
                    <a:pt x="294259" y="2317635"/>
                  </a:lnTo>
                  <a:lnTo>
                    <a:pt x="297243" y="2302878"/>
                  </a:lnTo>
                  <a:close/>
                </a:path>
                <a:path w="18131155" h="8150225">
                  <a:moveTo>
                    <a:pt x="297243" y="2076805"/>
                  </a:moveTo>
                  <a:lnTo>
                    <a:pt x="294259" y="2062048"/>
                  </a:lnTo>
                  <a:lnTo>
                    <a:pt x="286143" y="2049995"/>
                  </a:lnTo>
                  <a:lnTo>
                    <a:pt x="274091" y="2041867"/>
                  </a:lnTo>
                  <a:lnTo>
                    <a:pt x="259321" y="2038896"/>
                  </a:lnTo>
                  <a:lnTo>
                    <a:pt x="244563" y="2041867"/>
                  </a:lnTo>
                  <a:lnTo>
                    <a:pt x="232511" y="2049995"/>
                  </a:lnTo>
                  <a:lnTo>
                    <a:pt x="224383" y="2062048"/>
                  </a:lnTo>
                  <a:lnTo>
                    <a:pt x="221399" y="2076805"/>
                  </a:lnTo>
                  <a:lnTo>
                    <a:pt x="224383" y="2091575"/>
                  </a:lnTo>
                  <a:lnTo>
                    <a:pt x="232511" y="2103628"/>
                  </a:lnTo>
                  <a:lnTo>
                    <a:pt x="244563" y="2111756"/>
                  </a:lnTo>
                  <a:lnTo>
                    <a:pt x="259321" y="2114740"/>
                  </a:lnTo>
                  <a:lnTo>
                    <a:pt x="274091" y="2111756"/>
                  </a:lnTo>
                  <a:lnTo>
                    <a:pt x="286143" y="2103628"/>
                  </a:lnTo>
                  <a:lnTo>
                    <a:pt x="294259" y="2091575"/>
                  </a:lnTo>
                  <a:lnTo>
                    <a:pt x="297243" y="2076805"/>
                  </a:lnTo>
                  <a:close/>
                </a:path>
                <a:path w="18131155" h="8150225">
                  <a:moveTo>
                    <a:pt x="297243" y="1850732"/>
                  </a:moveTo>
                  <a:lnTo>
                    <a:pt x="294259" y="1835975"/>
                  </a:lnTo>
                  <a:lnTo>
                    <a:pt x="286143" y="1823923"/>
                  </a:lnTo>
                  <a:lnTo>
                    <a:pt x="274091" y="1815795"/>
                  </a:lnTo>
                  <a:lnTo>
                    <a:pt x="259321" y="1812823"/>
                  </a:lnTo>
                  <a:lnTo>
                    <a:pt x="244563" y="1815795"/>
                  </a:lnTo>
                  <a:lnTo>
                    <a:pt x="232511" y="1823923"/>
                  </a:lnTo>
                  <a:lnTo>
                    <a:pt x="224383" y="1835975"/>
                  </a:lnTo>
                  <a:lnTo>
                    <a:pt x="221399" y="1850732"/>
                  </a:lnTo>
                  <a:lnTo>
                    <a:pt x="224383" y="1865503"/>
                  </a:lnTo>
                  <a:lnTo>
                    <a:pt x="232511" y="1877568"/>
                  </a:lnTo>
                  <a:lnTo>
                    <a:pt x="244563" y="1885708"/>
                  </a:lnTo>
                  <a:lnTo>
                    <a:pt x="259321" y="1888693"/>
                  </a:lnTo>
                  <a:lnTo>
                    <a:pt x="274091" y="1885708"/>
                  </a:lnTo>
                  <a:lnTo>
                    <a:pt x="286143" y="1877568"/>
                  </a:lnTo>
                  <a:lnTo>
                    <a:pt x="294259" y="1865503"/>
                  </a:lnTo>
                  <a:lnTo>
                    <a:pt x="297243" y="1850732"/>
                  </a:lnTo>
                  <a:close/>
                </a:path>
                <a:path w="18131155" h="8150225">
                  <a:moveTo>
                    <a:pt x="297243" y="1624660"/>
                  </a:moveTo>
                  <a:lnTo>
                    <a:pt x="294259" y="1609902"/>
                  </a:lnTo>
                  <a:lnTo>
                    <a:pt x="286143" y="1597850"/>
                  </a:lnTo>
                  <a:lnTo>
                    <a:pt x="274091" y="1589722"/>
                  </a:lnTo>
                  <a:lnTo>
                    <a:pt x="259321" y="1586750"/>
                  </a:lnTo>
                  <a:lnTo>
                    <a:pt x="244563" y="1589722"/>
                  </a:lnTo>
                  <a:lnTo>
                    <a:pt x="232511" y="1597850"/>
                  </a:lnTo>
                  <a:lnTo>
                    <a:pt x="224383" y="1609902"/>
                  </a:lnTo>
                  <a:lnTo>
                    <a:pt x="221399" y="1624660"/>
                  </a:lnTo>
                  <a:lnTo>
                    <a:pt x="224383" y="1639430"/>
                  </a:lnTo>
                  <a:lnTo>
                    <a:pt x="232511" y="1651495"/>
                  </a:lnTo>
                  <a:lnTo>
                    <a:pt x="244563" y="1659636"/>
                  </a:lnTo>
                  <a:lnTo>
                    <a:pt x="259321" y="1662620"/>
                  </a:lnTo>
                  <a:lnTo>
                    <a:pt x="274091" y="1659636"/>
                  </a:lnTo>
                  <a:lnTo>
                    <a:pt x="286143" y="1651495"/>
                  </a:lnTo>
                  <a:lnTo>
                    <a:pt x="294259" y="1639430"/>
                  </a:lnTo>
                  <a:lnTo>
                    <a:pt x="297243" y="1624660"/>
                  </a:lnTo>
                  <a:close/>
                </a:path>
                <a:path w="18131155" h="8150225">
                  <a:moveTo>
                    <a:pt x="297243" y="1394345"/>
                  </a:moveTo>
                  <a:lnTo>
                    <a:pt x="294259" y="1379575"/>
                  </a:lnTo>
                  <a:lnTo>
                    <a:pt x="286143" y="1367510"/>
                  </a:lnTo>
                  <a:lnTo>
                    <a:pt x="274091" y="1359369"/>
                  </a:lnTo>
                  <a:lnTo>
                    <a:pt x="259321" y="1356385"/>
                  </a:lnTo>
                  <a:lnTo>
                    <a:pt x="244563" y="1359369"/>
                  </a:lnTo>
                  <a:lnTo>
                    <a:pt x="232511" y="1367510"/>
                  </a:lnTo>
                  <a:lnTo>
                    <a:pt x="224383" y="1379575"/>
                  </a:lnTo>
                  <a:lnTo>
                    <a:pt x="221399" y="1394345"/>
                  </a:lnTo>
                  <a:lnTo>
                    <a:pt x="224383" y="1409115"/>
                  </a:lnTo>
                  <a:lnTo>
                    <a:pt x="232511" y="1421155"/>
                  </a:lnTo>
                  <a:lnTo>
                    <a:pt x="244563" y="1429283"/>
                  </a:lnTo>
                  <a:lnTo>
                    <a:pt x="259321" y="1432255"/>
                  </a:lnTo>
                  <a:lnTo>
                    <a:pt x="274091" y="1429283"/>
                  </a:lnTo>
                  <a:lnTo>
                    <a:pt x="286143" y="1421155"/>
                  </a:lnTo>
                  <a:lnTo>
                    <a:pt x="294259" y="1409115"/>
                  </a:lnTo>
                  <a:lnTo>
                    <a:pt x="297243" y="1394345"/>
                  </a:lnTo>
                  <a:close/>
                </a:path>
                <a:path w="18131155" h="8150225">
                  <a:moveTo>
                    <a:pt x="297243" y="1168273"/>
                  </a:moveTo>
                  <a:lnTo>
                    <a:pt x="294259" y="1153515"/>
                  </a:lnTo>
                  <a:lnTo>
                    <a:pt x="286143" y="1141463"/>
                  </a:lnTo>
                  <a:lnTo>
                    <a:pt x="274091" y="1133335"/>
                  </a:lnTo>
                  <a:lnTo>
                    <a:pt x="259321" y="1130363"/>
                  </a:lnTo>
                  <a:lnTo>
                    <a:pt x="244563" y="1133335"/>
                  </a:lnTo>
                  <a:lnTo>
                    <a:pt x="232511" y="1141463"/>
                  </a:lnTo>
                  <a:lnTo>
                    <a:pt x="224383" y="1153515"/>
                  </a:lnTo>
                  <a:lnTo>
                    <a:pt x="221399" y="1168273"/>
                  </a:lnTo>
                  <a:lnTo>
                    <a:pt x="224383" y="1183043"/>
                  </a:lnTo>
                  <a:lnTo>
                    <a:pt x="232511" y="1195082"/>
                  </a:lnTo>
                  <a:lnTo>
                    <a:pt x="244563" y="1203210"/>
                  </a:lnTo>
                  <a:lnTo>
                    <a:pt x="259321" y="1206182"/>
                  </a:lnTo>
                  <a:lnTo>
                    <a:pt x="274091" y="1203210"/>
                  </a:lnTo>
                  <a:lnTo>
                    <a:pt x="286143" y="1195082"/>
                  </a:lnTo>
                  <a:lnTo>
                    <a:pt x="294259" y="1183043"/>
                  </a:lnTo>
                  <a:lnTo>
                    <a:pt x="297243" y="1168273"/>
                  </a:lnTo>
                  <a:close/>
                </a:path>
                <a:path w="18131155" h="8150225">
                  <a:moveTo>
                    <a:pt x="297243" y="942200"/>
                  </a:moveTo>
                  <a:lnTo>
                    <a:pt x="294259" y="927442"/>
                  </a:lnTo>
                  <a:lnTo>
                    <a:pt x="286143" y="915390"/>
                  </a:lnTo>
                  <a:lnTo>
                    <a:pt x="274091" y="907262"/>
                  </a:lnTo>
                  <a:lnTo>
                    <a:pt x="259321" y="904290"/>
                  </a:lnTo>
                  <a:lnTo>
                    <a:pt x="244563" y="907262"/>
                  </a:lnTo>
                  <a:lnTo>
                    <a:pt x="232511" y="915390"/>
                  </a:lnTo>
                  <a:lnTo>
                    <a:pt x="224383" y="927442"/>
                  </a:lnTo>
                  <a:lnTo>
                    <a:pt x="221399" y="942200"/>
                  </a:lnTo>
                  <a:lnTo>
                    <a:pt x="224383" y="956970"/>
                  </a:lnTo>
                  <a:lnTo>
                    <a:pt x="232511" y="969010"/>
                  </a:lnTo>
                  <a:lnTo>
                    <a:pt x="244563" y="977138"/>
                  </a:lnTo>
                  <a:lnTo>
                    <a:pt x="259321" y="980109"/>
                  </a:lnTo>
                  <a:lnTo>
                    <a:pt x="274091" y="977138"/>
                  </a:lnTo>
                  <a:lnTo>
                    <a:pt x="286143" y="969010"/>
                  </a:lnTo>
                  <a:lnTo>
                    <a:pt x="294259" y="956970"/>
                  </a:lnTo>
                  <a:lnTo>
                    <a:pt x="297243" y="942200"/>
                  </a:lnTo>
                  <a:close/>
                </a:path>
                <a:path w="18131155" h="8150225">
                  <a:moveTo>
                    <a:pt x="297243" y="716127"/>
                  </a:moveTo>
                  <a:lnTo>
                    <a:pt x="294259" y="701370"/>
                  </a:lnTo>
                  <a:lnTo>
                    <a:pt x="286143" y="689317"/>
                  </a:lnTo>
                  <a:lnTo>
                    <a:pt x="274091" y="681189"/>
                  </a:lnTo>
                  <a:lnTo>
                    <a:pt x="259321" y="678218"/>
                  </a:lnTo>
                  <a:lnTo>
                    <a:pt x="244563" y="681189"/>
                  </a:lnTo>
                  <a:lnTo>
                    <a:pt x="232511" y="689317"/>
                  </a:lnTo>
                  <a:lnTo>
                    <a:pt x="224383" y="701370"/>
                  </a:lnTo>
                  <a:lnTo>
                    <a:pt x="221399" y="716127"/>
                  </a:lnTo>
                  <a:lnTo>
                    <a:pt x="224383" y="730897"/>
                  </a:lnTo>
                  <a:lnTo>
                    <a:pt x="232511" y="742937"/>
                  </a:lnTo>
                  <a:lnTo>
                    <a:pt x="244563" y="751065"/>
                  </a:lnTo>
                  <a:lnTo>
                    <a:pt x="259321" y="754049"/>
                  </a:lnTo>
                  <a:lnTo>
                    <a:pt x="274091" y="751065"/>
                  </a:lnTo>
                  <a:lnTo>
                    <a:pt x="286143" y="742937"/>
                  </a:lnTo>
                  <a:lnTo>
                    <a:pt x="294259" y="730897"/>
                  </a:lnTo>
                  <a:lnTo>
                    <a:pt x="297243" y="716127"/>
                  </a:lnTo>
                  <a:close/>
                </a:path>
                <a:path w="18131155" h="8150225">
                  <a:moveTo>
                    <a:pt x="297243" y="490054"/>
                  </a:moveTo>
                  <a:lnTo>
                    <a:pt x="294259" y="475297"/>
                  </a:lnTo>
                  <a:lnTo>
                    <a:pt x="286143" y="463245"/>
                  </a:lnTo>
                  <a:lnTo>
                    <a:pt x="274091" y="455117"/>
                  </a:lnTo>
                  <a:lnTo>
                    <a:pt x="259321" y="452145"/>
                  </a:lnTo>
                  <a:lnTo>
                    <a:pt x="244563" y="455117"/>
                  </a:lnTo>
                  <a:lnTo>
                    <a:pt x="232511" y="463245"/>
                  </a:lnTo>
                  <a:lnTo>
                    <a:pt x="224383" y="475297"/>
                  </a:lnTo>
                  <a:lnTo>
                    <a:pt x="221399" y="490054"/>
                  </a:lnTo>
                  <a:lnTo>
                    <a:pt x="224383" y="504825"/>
                  </a:lnTo>
                  <a:lnTo>
                    <a:pt x="232511" y="516864"/>
                  </a:lnTo>
                  <a:lnTo>
                    <a:pt x="244563" y="524992"/>
                  </a:lnTo>
                  <a:lnTo>
                    <a:pt x="259321" y="527977"/>
                  </a:lnTo>
                  <a:lnTo>
                    <a:pt x="274091" y="524992"/>
                  </a:lnTo>
                  <a:lnTo>
                    <a:pt x="286143" y="516864"/>
                  </a:lnTo>
                  <a:lnTo>
                    <a:pt x="294259" y="504825"/>
                  </a:lnTo>
                  <a:lnTo>
                    <a:pt x="297243" y="490054"/>
                  </a:lnTo>
                  <a:close/>
                </a:path>
                <a:path w="18131155" h="8150225">
                  <a:moveTo>
                    <a:pt x="297243" y="263982"/>
                  </a:moveTo>
                  <a:lnTo>
                    <a:pt x="294259" y="249224"/>
                  </a:lnTo>
                  <a:lnTo>
                    <a:pt x="286143" y="237172"/>
                  </a:lnTo>
                  <a:lnTo>
                    <a:pt x="274091" y="229044"/>
                  </a:lnTo>
                  <a:lnTo>
                    <a:pt x="259321" y="226072"/>
                  </a:lnTo>
                  <a:lnTo>
                    <a:pt x="244563" y="229044"/>
                  </a:lnTo>
                  <a:lnTo>
                    <a:pt x="232511" y="237172"/>
                  </a:lnTo>
                  <a:lnTo>
                    <a:pt x="224383" y="249224"/>
                  </a:lnTo>
                  <a:lnTo>
                    <a:pt x="221399" y="263982"/>
                  </a:lnTo>
                  <a:lnTo>
                    <a:pt x="224383" y="278752"/>
                  </a:lnTo>
                  <a:lnTo>
                    <a:pt x="232511" y="290817"/>
                  </a:lnTo>
                  <a:lnTo>
                    <a:pt x="244563" y="298958"/>
                  </a:lnTo>
                  <a:lnTo>
                    <a:pt x="259321" y="301955"/>
                  </a:lnTo>
                  <a:lnTo>
                    <a:pt x="274091" y="298958"/>
                  </a:lnTo>
                  <a:lnTo>
                    <a:pt x="286143" y="290817"/>
                  </a:lnTo>
                  <a:lnTo>
                    <a:pt x="294259" y="278752"/>
                  </a:lnTo>
                  <a:lnTo>
                    <a:pt x="297243" y="263982"/>
                  </a:lnTo>
                  <a:close/>
                </a:path>
                <a:path w="18131155" h="8150225">
                  <a:moveTo>
                    <a:pt x="297243" y="37909"/>
                  </a:moveTo>
                  <a:lnTo>
                    <a:pt x="294259" y="23152"/>
                  </a:lnTo>
                  <a:lnTo>
                    <a:pt x="286143" y="11099"/>
                  </a:lnTo>
                  <a:lnTo>
                    <a:pt x="274091" y="2971"/>
                  </a:lnTo>
                  <a:lnTo>
                    <a:pt x="259321" y="0"/>
                  </a:lnTo>
                  <a:lnTo>
                    <a:pt x="244563" y="2984"/>
                  </a:lnTo>
                  <a:lnTo>
                    <a:pt x="232511" y="11112"/>
                  </a:lnTo>
                  <a:lnTo>
                    <a:pt x="224383" y="23164"/>
                  </a:lnTo>
                  <a:lnTo>
                    <a:pt x="221399" y="37909"/>
                  </a:lnTo>
                  <a:lnTo>
                    <a:pt x="224383" y="52679"/>
                  </a:lnTo>
                  <a:lnTo>
                    <a:pt x="232511" y="64744"/>
                  </a:lnTo>
                  <a:lnTo>
                    <a:pt x="244563" y="72885"/>
                  </a:lnTo>
                  <a:lnTo>
                    <a:pt x="259321" y="75882"/>
                  </a:lnTo>
                  <a:lnTo>
                    <a:pt x="274091" y="72885"/>
                  </a:lnTo>
                  <a:lnTo>
                    <a:pt x="286143" y="64744"/>
                  </a:lnTo>
                  <a:lnTo>
                    <a:pt x="294259" y="52679"/>
                  </a:lnTo>
                  <a:lnTo>
                    <a:pt x="297243" y="37909"/>
                  </a:lnTo>
                  <a:close/>
                </a:path>
                <a:path w="18131155" h="8150225">
                  <a:moveTo>
                    <a:pt x="523341" y="2528951"/>
                  </a:moveTo>
                  <a:lnTo>
                    <a:pt x="520357" y="2514181"/>
                  </a:lnTo>
                  <a:lnTo>
                    <a:pt x="512241" y="2502128"/>
                  </a:lnTo>
                  <a:lnTo>
                    <a:pt x="500189" y="2494000"/>
                  </a:lnTo>
                  <a:lnTo>
                    <a:pt x="485419" y="2491016"/>
                  </a:lnTo>
                  <a:lnTo>
                    <a:pt x="470649" y="2494000"/>
                  </a:lnTo>
                  <a:lnTo>
                    <a:pt x="458584" y="2502128"/>
                  </a:lnTo>
                  <a:lnTo>
                    <a:pt x="450443" y="2514181"/>
                  </a:lnTo>
                  <a:lnTo>
                    <a:pt x="447446" y="2528951"/>
                  </a:lnTo>
                  <a:lnTo>
                    <a:pt x="450443" y="2543708"/>
                  </a:lnTo>
                  <a:lnTo>
                    <a:pt x="458584" y="2555760"/>
                  </a:lnTo>
                  <a:lnTo>
                    <a:pt x="470649" y="2563888"/>
                  </a:lnTo>
                  <a:lnTo>
                    <a:pt x="485419" y="2566873"/>
                  </a:lnTo>
                  <a:lnTo>
                    <a:pt x="500189" y="2563888"/>
                  </a:lnTo>
                  <a:lnTo>
                    <a:pt x="512241" y="2555760"/>
                  </a:lnTo>
                  <a:lnTo>
                    <a:pt x="520357" y="2543708"/>
                  </a:lnTo>
                  <a:lnTo>
                    <a:pt x="523341" y="2528951"/>
                  </a:lnTo>
                  <a:close/>
                </a:path>
                <a:path w="18131155" h="8150225">
                  <a:moveTo>
                    <a:pt x="523341" y="2302878"/>
                  </a:moveTo>
                  <a:lnTo>
                    <a:pt x="520357" y="2288108"/>
                  </a:lnTo>
                  <a:lnTo>
                    <a:pt x="512241" y="2276056"/>
                  </a:lnTo>
                  <a:lnTo>
                    <a:pt x="500189" y="2267928"/>
                  </a:lnTo>
                  <a:lnTo>
                    <a:pt x="485419" y="2264943"/>
                  </a:lnTo>
                  <a:lnTo>
                    <a:pt x="470649" y="2267928"/>
                  </a:lnTo>
                  <a:lnTo>
                    <a:pt x="458584" y="2276056"/>
                  </a:lnTo>
                  <a:lnTo>
                    <a:pt x="450443" y="2288108"/>
                  </a:lnTo>
                  <a:lnTo>
                    <a:pt x="447446" y="2302878"/>
                  </a:lnTo>
                  <a:lnTo>
                    <a:pt x="450443" y="2317635"/>
                  </a:lnTo>
                  <a:lnTo>
                    <a:pt x="458584" y="2329700"/>
                  </a:lnTo>
                  <a:lnTo>
                    <a:pt x="470649" y="2337828"/>
                  </a:lnTo>
                  <a:lnTo>
                    <a:pt x="485419" y="2340813"/>
                  </a:lnTo>
                  <a:lnTo>
                    <a:pt x="500189" y="2337828"/>
                  </a:lnTo>
                  <a:lnTo>
                    <a:pt x="512241" y="2329700"/>
                  </a:lnTo>
                  <a:lnTo>
                    <a:pt x="520357" y="2317635"/>
                  </a:lnTo>
                  <a:lnTo>
                    <a:pt x="523341" y="2302878"/>
                  </a:lnTo>
                  <a:close/>
                </a:path>
                <a:path w="18131155" h="8150225">
                  <a:moveTo>
                    <a:pt x="523341" y="2076805"/>
                  </a:moveTo>
                  <a:lnTo>
                    <a:pt x="520357" y="2062048"/>
                  </a:lnTo>
                  <a:lnTo>
                    <a:pt x="512241" y="2049995"/>
                  </a:lnTo>
                  <a:lnTo>
                    <a:pt x="500189" y="2041867"/>
                  </a:lnTo>
                  <a:lnTo>
                    <a:pt x="485419" y="2038896"/>
                  </a:lnTo>
                  <a:lnTo>
                    <a:pt x="470649" y="2041867"/>
                  </a:lnTo>
                  <a:lnTo>
                    <a:pt x="458584" y="2049995"/>
                  </a:lnTo>
                  <a:lnTo>
                    <a:pt x="450443" y="2062048"/>
                  </a:lnTo>
                  <a:lnTo>
                    <a:pt x="447446" y="2076805"/>
                  </a:lnTo>
                  <a:lnTo>
                    <a:pt x="450443" y="2091575"/>
                  </a:lnTo>
                  <a:lnTo>
                    <a:pt x="458584" y="2103628"/>
                  </a:lnTo>
                  <a:lnTo>
                    <a:pt x="470649" y="2111756"/>
                  </a:lnTo>
                  <a:lnTo>
                    <a:pt x="485419" y="2114740"/>
                  </a:lnTo>
                  <a:lnTo>
                    <a:pt x="500189" y="2111756"/>
                  </a:lnTo>
                  <a:lnTo>
                    <a:pt x="512241" y="2103628"/>
                  </a:lnTo>
                  <a:lnTo>
                    <a:pt x="520357" y="2091575"/>
                  </a:lnTo>
                  <a:lnTo>
                    <a:pt x="523341" y="2076805"/>
                  </a:lnTo>
                  <a:close/>
                </a:path>
                <a:path w="18131155" h="8150225">
                  <a:moveTo>
                    <a:pt x="523341" y="1850732"/>
                  </a:moveTo>
                  <a:lnTo>
                    <a:pt x="520357" y="1835975"/>
                  </a:lnTo>
                  <a:lnTo>
                    <a:pt x="512241" y="1823923"/>
                  </a:lnTo>
                  <a:lnTo>
                    <a:pt x="500189" y="1815795"/>
                  </a:lnTo>
                  <a:lnTo>
                    <a:pt x="485419" y="1812823"/>
                  </a:lnTo>
                  <a:lnTo>
                    <a:pt x="470649" y="1815795"/>
                  </a:lnTo>
                  <a:lnTo>
                    <a:pt x="458584" y="1823923"/>
                  </a:lnTo>
                  <a:lnTo>
                    <a:pt x="450443" y="1835975"/>
                  </a:lnTo>
                  <a:lnTo>
                    <a:pt x="447446" y="1850732"/>
                  </a:lnTo>
                  <a:lnTo>
                    <a:pt x="450443" y="1865503"/>
                  </a:lnTo>
                  <a:lnTo>
                    <a:pt x="458584" y="1877568"/>
                  </a:lnTo>
                  <a:lnTo>
                    <a:pt x="470649" y="1885708"/>
                  </a:lnTo>
                  <a:lnTo>
                    <a:pt x="485419" y="1888693"/>
                  </a:lnTo>
                  <a:lnTo>
                    <a:pt x="500189" y="1885708"/>
                  </a:lnTo>
                  <a:lnTo>
                    <a:pt x="512241" y="1877568"/>
                  </a:lnTo>
                  <a:lnTo>
                    <a:pt x="520357" y="1865503"/>
                  </a:lnTo>
                  <a:lnTo>
                    <a:pt x="523341" y="1850732"/>
                  </a:lnTo>
                  <a:close/>
                </a:path>
                <a:path w="18131155" h="8150225">
                  <a:moveTo>
                    <a:pt x="523341" y="1624660"/>
                  </a:moveTo>
                  <a:lnTo>
                    <a:pt x="520357" y="1609902"/>
                  </a:lnTo>
                  <a:lnTo>
                    <a:pt x="512241" y="1597850"/>
                  </a:lnTo>
                  <a:lnTo>
                    <a:pt x="500189" y="1589722"/>
                  </a:lnTo>
                  <a:lnTo>
                    <a:pt x="485419" y="1586750"/>
                  </a:lnTo>
                  <a:lnTo>
                    <a:pt x="470649" y="1589722"/>
                  </a:lnTo>
                  <a:lnTo>
                    <a:pt x="458584" y="1597850"/>
                  </a:lnTo>
                  <a:lnTo>
                    <a:pt x="450443" y="1609902"/>
                  </a:lnTo>
                  <a:lnTo>
                    <a:pt x="447446" y="1624660"/>
                  </a:lnTo>
                  <a:lnTo>
                    <a:pt x="450443" y="1639430"/>
                  </a:lnTo>
                  <a:lnTo>
                    <a:pt x="458584" y="1651495"/>
                  </a:lnTo>
                  <a:lnTo>
                    <a:pt x="470649" y="1659636"/>
                  </a:lnTo>
                  <a:lnTo>
                    <a:pt x="485419" y="1662620"/>
                  </a:lnTo>
                  <a:lnTo>
                    <a:pt x="500189" y="1659636"/>
                  </a:lnTo>
                  <a:lnTo>
                    <a:pt x="512241" y="1651495"/>
                  </a:lnTo>
                  <a:lnTo>
                    <a:pt x="520357" y="1639430"/>
                  </a:lnTo>
                  <a:lnTo>
                    <a:pt x="523341" y="1624660"/>
                  </a:lnTo>
                  <a:close/>
                </a:path>
                <a:path w="18131155" h="8150225">
                  <a:moveTo>
                    <a:pt x="523341" y="1394345"/>
                  </a:moveTo>
                  <a:lnTo>
                    <a:pt x="520357" y="1379575"/>
                  </a:lnTo>
                  <a:lnTo>
                    <a:pt x="512241" y="1367510"/>
                  </a:lnTo>
                  <a:lnTo>
                    <a:pt x="500189" y="1359369"/>
                  </a:lnTo>
                  <a:lnTo>
                    <a:pt x="485419" y="1356385"/>
                  </a:lnTo>
                  <a:lnTo>
                    <a:pt x="470649" y="1359369"/>
                  </a:lnTo>
                  <a:lnTo>
                    <a:pt x="458584" y="1367510"/>
                  </a:lnTo>
                  <a:lnTo>
                    <a:pt x="450443" y="1379575"/>
                  </a:lnTo>
                  <a:lnTo>
                    <a:pt x="447446" y="1394345"/>
                  </a:lnTo>
                  <a:lnTo>
                    <a:pt x="450443" y="1409115"/>
                  </a:lnTo>
                  <a:lnTo>
                    <a:pt x="458584" y="1421155"/>
                  </a:lnTo>
                  <a:lnTo>
                    <a:pt x="470649" y="1429283"/>
                  </a:lnTo>
                  <a:lnTo>
                    <a:pt x="485419" y="1432255"/>
                  </a:lnTo>
                  <a:lnTo>
                    <a:pt x="500189" y="1429283"/>
                  </a:lnTo>
                  <a:lnTo>
                    <a:pt x="512241" y="1421155"/>
                  </a:lnTo>
                  <a:lnTo>
                    <a:pt x="520357" y="1409115"/>
                  </a:lnTo>
                  <a:lnTo>
                    <a:pt x="523341" y="1394345"/>
                  </a:lnTo>
                  <a:close/>
                </a:path>
                <a:path w="18131155" h="8150225">
                  <a:moveTo>
                    <a:pt x="523341" y="1168273"/>
                  </a:moveTo>
                  <a:lnTo>
                    <a:pt x="520357" y="1153515"/>
                  </a:lnTo>
                  <a:lnTo>
                    <a:pt x="512241" y="1141463"/>
                  </a:lnTo>
                  <a:lnTo>
                    <a:pt x="500189" y="1133335"/>
                  </a:lnTo>
                  <a:lnTo>
                    <a:pt x="485419" y="1130363"/>
                  </a:lnTo>
                  <a:lnTo>
                    <a:pt x="470649" y="1133335"/>
                  </a:lnTo>
                  <a:lnTo>
                    <a:pt x="458584" y="1141463"/>
                  </a:lnTo>
                  <a:lnTo>
                    <a:pt x="450443" y="1153515"/>
                  </a:lnTo>
                  <a:lnTo>
                    <a:pt x="447446" y="1168273"/>
                  </a:lnTo>
                  <a:lnTo>
                    <a:pt x="450443" y="1183043"/>
                  </a:lnTo>
                  <a:lnTo>
                    <a:pt x="458584" y="1195082"/>
                  </a:lnTo>
                  <a:lnTo>
                    <a:pt x="470649" y="1203210"/>
                  </a:lnTo>
                  <a:lnTo>
                    <a:pt x="485419" y="1206182"/>
                  </a:lnTo>
                  <a:lnTo>
                    <a:pt x="500189" y="1203210"/>
                  </a:lnTo>
                  <a:lnTo>
                    <a:pt x="512241" y="1195082"/>
                  </a:lnTo>
                  <a:lnTo>
                    <a:pt x="520357" y="1183043"/>
                  </a:lnTo>
                  <a:lnTo>
                    <a:pt x="523341" y="1168273"/>
                  </a:lnTo>
                  <a:close/>
                </a:path>
                <a:path w="18131155" h="8150225">
                  <a:moveTo>
                    <a:pt x="523341" y="942200"/>
                  </a:moveTo>
                  <a:lnTo>
                    <a:pt x="520357" y="927442"/>
                  </a:lnTo>
                  <a:lnTo>
                    <a:pt x="512241" y="915390"/>
                  </a:lnTo>
                  <a:lnTo>
                    <a:pt x="500189" y="907262"/>
                  </a:lnTo>
                  <a:lnTo>
                    <a:pt x="485419" y="904290"/>
                  </a:lnTo>
                  <a:lnTo>
                    <a:pt x="470649" y="907262"/>
                  </a:lnTo>
                  <a:lnTo>
                    <a:pt x="458584" y="915390"/>
                  </a:lnTo>
                  <a:lnTo>
                    <a:pt x="450443" y="927442"/>
                  </a:lnTo>
                  <a:lnTo>
                    <a:pt x="447446" y="942200"/>
                  </a:lnTo>
                  <a:lnTo>
                    <a:pt x="450443" y="956970"/>
                  </a:lnTo>
                  <a:lnTo>
                    <a:pt x="458584" y="969010"/>
                  </a:lnTo>
                  <a:lnTo>
                    <a:pt x="470649" y="977138"/>
                  </a:lnTo>
                  <a:lnTo>
                    <a:pt x="485419" y="980122"/>
                  </a:lnTo>
                  <a:lnTo>
                    <a:pt x="500189" y="977138"/>
                  </a:lnTo>
                  <a:lnTo>
                    <a:pt x="512241" y="969010"/>
                  </a:lnTo>
                  <a:lnTo>
                    <a:pt x="520357" y="956970"/>
                  </a:lnTo>
                  <a:lnTo>
                    <a:pt x="523341" y="942200"/>
                  </a:lnTo>
                  <a:close/>
                </a:path>
                <a:path w="18131155" h="8150225">
                  <a:moveTo>
                    <a:pt x="523341" y="716127"/>
                  </a:moveTo>
                  <a:lnTo>
                    <a:pt x="520357" y="701370"/>
                  </a:lnTo>
                  <a:lnTo>
                    <a:pt x="512241" y="689317"/>
                  </a:lnTo>
                  <a:lnTo>
                    <a:pt x="500189" y="681189"/>
                  </a:lnTo>
                  <a:lnTo>
                    <a:pt x="485419" y="678218"/>
                  </a:lnTo>
                  <a:lnTo>
                    <a:pt x="470649" y="681189"/>
                  </a:lnTo>
                  <a:lnTo>
                    <a:pt x="458584" y="689317"/>
                  </a:lnTo>
                  <a:lnTo>
                    <a:pt x="450443" y="701370"/>
                  </a:lnTo>
                  <a:lnTo>
                    <a:pt x="447446" y="716127"/>
                  </a:lnTo>
                  <a:lnTo>
                    <a:pt x="450443" y="730897"/>
                  </a:lnTo>
                  <a:lnTo>
                    <a:pt x="458584" y="742937"/>
                  </a:lnTo>
                  <a:lnTo>
                    <a:pt x="470649" y="751065"/>
                  </a:lnTo>
                  <a:lnTo>
                    <a:pt x="485419" y="754049"/>
                  </a:lnTo>
                  <a:lnTo>
                    <a:pt x="500189" y="751065"/>
                  </a:lnTo>
                  <a:lnTo>
                    <a:pt x="512241" y="742937"/>
                  </a:lnTo>
                  <a:lnTo>
                    <a:pt x="520357" y="730897"/>
                  </a:lnTo>
                  <a:lnTo>
                    <a:pt x="523341" y="716127"/>
                  </a:lnTo>
                  <a:close/>
                </a:path>
                <a:path w="18131155" h="8150225">
                  <a:moveTo>
                    <a:pt x="523341" y="490054"/>
                  </a:moveTo>
                  <a:lnTo>
                    <a:pt x="520357" y="475297"/>
                  </a:lnTo>
                  <a:lnTo>
                    <a:pt x="512241" y="463245"/>
                  </a:lnTo>
                  <a:lnTo>
                    <a:pt x="500189" y="455117"/>
                  </a:lnTo>
                  <a:lnTo>
                    <a:pt x="485419" y="452145"/>
                  </a:lnTo>
                  <a:lnTo>
                    <a:pt x="470649" y="455117"/>
                  </a:lnTo>
                  <a:lnTo>
                    <a:pt x="458584" y="463245"/>
                  </a:lnTo>
                  <a:lnTo>
                    <a:pt x="450443" y="475297"/>
                  </a:lnTo>
                  <a:lnTo>
                    <a:pt x="447446" y="490054"/>
                  </a:lnTo>
                  <a:lnTo>
                    <a:pt x="450443" y="504825"/>
                  </a:lnTo>
                  <a:lnTo>
                    <a:pt x="458584" y="516864"/>
                  </a:lnTo>
                  <a:lnTo>
                    <a:pt x="470649" y="524992"/>
                  </a:lnTo>
                  <a:lnTo>
                    <a:pt x="485419" y="527977"/>
                  </a:lnTo>
                  <a:lnTo>
                    <a:pt x="500189" y="524992"/>
                  </a:lnTo>
                  <a:lnTo>
                    <a:pt x="512241" y="516864"/>
                  </a:lnTo>
                  <a:lnTo>
                    <a:pt x="520357" y="504825"/>
                  </a:lnTo>
                  <a:lnTo>
                    <a:pt x="523341" y="490054"/>
                  </a:lnTo>
                  <a:close/>
                </a:path>
                <a:path w="18131155" h="8150225">
                  <a:moveTo>
                    <a:pt x="523341" y="263982"/>
                  </a:moveTo>
                  <a:lnTo>
                    <a:pt x="520357" y="249224"/>
                  </a:lnTo>
                  <a:lnTo>
                    <a:pt x="512241" y="237172"/>
                  </a:lnTo>
                  <a:lnTo>
                    <a:pt x="500189" y="229044"/>
                  </a:lnTo>
                  <a:lnTo>
                    <a:pt x="485419" y="226072"/>
                  </a:lnTo>
                  <a:lnTo>
                    <a:pt x="470649" y="229044"/>
                  </a:lnTo>
                  <a:lnTo>
                    <a:pt x="458584" y="237172"/>
                  </a:lnTo>
                  <a:lnTo>
                    <a:pt x="450443" y="249224"/>
                  </a:lnTo>
                  <a:lnTo>
                    <a:pt x="447446" y="263982"/>
                  </a:lnTo>
                  <a:lnTo>
                    <a:pt x="450443" y="278752"/>
                  </a:lnTo>
                  <a:lnTo>
                    <a:pt x="458584" y="290817"/>
                  </a:lnTo>
                  <a:lnTo>
                    <a:pt x="470649" y="298958"/>
                  </a:lnTo>
                  <a:lnTo>
                    <a:pt x="485419" y="301955"/>
                  </a:lnTo>
                  <a:lnTo>
                    <a:pt x="500189" y="298958"/>
                  </a:lnTo>
                  <a:lnTo>
                    <a:pt x="512241" y="290817"/>
                  </a:lnTo>
                  <a:lnTo>
                    <a:pt x="520357" y="278752"/>
                  </a:lnTo>
                  <a:lnTo>
                    <a:pt x="523341" y="263982"/>
                  </a:lnTo>
                  <a:close/>
                </a:path>
                <a:path w="18131155" h="8150225">
                  <a:moveTo>
                    <a:pt x="523341" y="37909"/>
                  </a:moveTo>
                  <a:lnTo>
                    <a:pt x="520357" y="23152"/>
                  </a:lnTo>
                  <a:lnTo>
                    <a:pt x="512241" y="11099"/>
                  </a:lnTo>
                  <a:lnTo>
                    <a:pt x="500189" y="2971"/>
                  </a:lnTo>
                  <a:lnTo>
                    <a:pt x="485419" y="0"/>
                  </a:lnTo>
                  <a:lnTo>
                    <a:pt x="470649" y="2984"/>
                  </a:lnTo>
                  <a:lnTo>
                    <a:pt x="458584" y="11112"/>
                  </a:lnTo>
                  <a:lnTo>
                    <a:pt x="450443" y="23164"/>
                  </a:lnTo>
                  <a:lnTo>
                    <a:pt x="447446" y="37909"/>
                  </a:lnTo>
                  <a:lnTo>
                    <a:pt x="450443" y="52679"/>
                  </a:lnTo>
                  <a:lnTo>
                    <a:pt x="458584" y="64757"/>
                  </a:lnTo>
                  <a:lnTo>
                    <a:pt x="470649" y="72885"/>
                  </a:lnTo>
                  <a:lnTo>
                    <a:pt x="485419" y="75882"/>
                  </a:lnTo>
                  <a:lnTo>
                    <a:pt x="500189" y="72885"/>
                  </a:lnTo>
                  <a:lnTo>
                    <a:pt x="512241" y="64757"/>
                  </a:lnTo>
                  <a:lnTo>
                    <a:pt x="520357" y="52679"/>
                  </a:lnTo>
                  <a:lnTo>
                    <a:pt x="523341" y="37909"/>
                  </a:lnTo>
                  <a:close/>
                </a:path>
                <a:path w="18131155" h="8150225">
                  <a:moveTo>
                    <a:pt x="749439" y="2528951"/>
                  </a:moveTo>
                  <a:lnTo>
                    <a:pt x="746455" y="2514181"/>
                  </a:lnTo>
                  <a:lnTo>
                    <a:pt x="738339" y="2502128"/>
                  </a:lnTo>
                  <a:lnTo>
                    <a:pt x="726287" y="2494000"/>
                  </a:lnTo>
                  <a:lnTo>
                    <a:pt x="711517" y="2491016"/>
                  </a:lnTo>
                  <a:lnTo>
                    <a:pt x="696747" y="2494000"/>
                  </a:lnTo>
                  <a:lnTo>
                    <a:pt x="684669" y="2502128"/>
                  </a:lnTo>
                  <a:lnTo>
                    <a:pt x="676529" y="2514181"/>
                  </a:lnTo>
                  <a:lnTo>
                    <a:pt x="673544" y="2528951"/>
                  </a:lnTo>
                  <a:lnTo>
                    <a:pt x="676529" y="2543708"/>
                  </a:lnTo>
                  <a:lnTo>
                    <a:pt x="684669" y="2555760"/>
                  </a:lnTo>
                  <a:lnTo>
                    <a:pt x="696747" y="2563888"/>
                  </a:lnTo>
                  <a:lnTo>
                    <a:pt x="711517" y="2566873"/>
                  </a:lnTo>
                  <a:lnTo>
                    <a:pt x="726287" y="2563888"/>
                  </a:lnTo>
                  <a:lnTo>
                    <a:pt x="738339" y="2555760"/>
                  </a:lnTo>
                  <a:lnTo>
                    <a:pt x="746455" y="2543708"/>
                  </a:lnTo>
                  <a:lnTo>
                    <a:pt x="749439" y="2528951"/>
                  </a:lnTo>
                  <a:close/>
                </a:path>
                <a:path w="18131155" h="8150225">
                  <a:moveTo>
                    <a:pt x="749439" y="2302878"/>
                  </a:moveTo>
                  <a:lnTo>
                    <a:pt x="746455" y="2288108"/>
                  </a:lnTo>
                  <a:lnTo>
                    <a:pt x="738339" y="2276056"/>
                  </a:lnTo>
                  <a:lnTo>
                    <a:pt x="726287" y="2267928"/>
                  </a:lnTo>
                  <a:lnTo>
                    <a:pt x="711517" y="2264943"/>
                  </a:lnTo>
                  <a:lnTo>
                    <a:pt x="696747" y="2267928"/>
                  </a:lnTo>
                  <a:lnTo>
                    <a:pt x="684669" y="2276056"/>
                  </a:lnTo>
                  <a:lnTo>
                    <a:pt x="676529" y="2288108"/>
                  </a:lnTo>
                  <a:lnTo>
                    <a:pt x="673544" y="2302878"/>
                  </a:lnTo>
                  <a:lnTo>
                    <a:pt x="676529" y="2317635"/>
                  </a:lnTo>
                  <a:lnTo>
                    <a:pt x="684669" y="2329700"/>
                  </a:lnTo>
                  <a:lnTo>
                    <a:pt x="696747" y="2337828"/>
                  </a:lnTo>
                  <a:lnTo>
                    <a:pt x="711517" y="2340813"/>
                  </a:lnTo>
                  <a:lnTo>
                    <a:pt x="726287" y="2337828"/>
                  </a:lnTo>
                  <a:lnTo>
                    <a:pt x="738339" y="2329700"/>
                  </a:lnTo>
                  <a:lnTo>
                    <a:pt x="746455" y="2317635"/>
                  </a:lnTo>
                  <a:lnTo>
                    <a:pt x="749439" y="2302878"/>
                  </a:lnTo>
                  <a:close/>
                </a:path>
                <a:path w="18131155" h="8150225">
                  <a:moveTo>
                    <a:pt x="749439" y="2076805"/>
                  </a:moveTo>
                  <a:lnTo>
                    <a:pt x="746455" y="2062048"/>
                  </a:lnTo>
                  <a:lnTo>
                    <a:pt x="738339" y="2049995"/>
                  </a:lnTo>
                  <a:lnTo>
                    <a:pt x="726287" y="2041867"/>
                  </a:lnTo>
                  <a:lnTo>
                    <a:pt x="711517" y="2038896"/>
                  </a:lnTo>
                  <a:lnTo>
                    <a:pt x="696747" y="2041867"/>
                  </a:lnTo>
                  <a:lnTo>
                    <a:pt x="684669" y="2049995"/>
                  </a:lnTo>
                  <a:lnTo>
                    <a:pt x="676529" y="2062048"/>
                  </a:lnTo>
                  <a:lnTo>
                    <a:pt x="673544" y="2076805"/>
                  </a:lnTo>
                  <a:lnTo>
                    <a:pt x="676529" y="2091575"/>
                  </a:lnTo>
                  <a:lnTo>
                    <a:pt x="684669" y="2103628"/>
                  </a:lnTo>
                  <a:lnTo>
                    <a:pt x="696747" y="2111756"/>
                  </a:lnTo>
                  <a:lnTo>
                    <a:pt x="711517" y="2114740"/>
                  </a:lnTo>
                  <a:lnTo>
                    <a:pt x="726287" y="2111756"/>
                  </a:lnTo>
                  <a:lnTo>
                    <a:pt x="738339" y="2103628"/>
                  </a:lnTo>
                  <a:lnTo>
                    <a:pt x="746455" y="2091575"/>
                  </a:lnTo>
                  <a:lnTo>
                    <a:pt x="749439" y="2076805"/>
                  </a:lnTo>
                  <a:close/>
                </a:path>
                <a:path w="18131155" h="8150225">
                  <a:moveTo>
                    <a:pt x="749439" y="1850732"/>
                  </a:moveTo>
                  <a:lnTo>
                    <a:pt x="746455" y="1835975"/>
                  </a:lnTo>
                  <a:lnTo>
                    <a:pt x="738339" y="1823923"/>
                  </a:lnTo>
                  <a:lnTo>
                    <a:pt x="726287" y="1815795"/>
                  </a:lnTo>
                  <a:lnTo>
                    <a:pt x="711517" y="1812823"/>
                  </a:lnTo>
                  <a:lnTo>
                    <a:pt x="696747" y="1815795"/>
                  </a:lnTo>
                  <a:lnTo>
                    <a:pt x="684669" y="1823923"/>
                  </a:lnTo>
                  <a:lnTo>
                    <a:pt x="676529" y="1835975"/>
                  </a:lnTo>
                  <a:lnTo>
                    <a:pt x="673544" y="1850732"/>
                  </a:lnTo>
                  <a:lnTo>
                    <a:pt x="676529" y="1865503"/>
                  </a:lnTo>
                  <a:lnTo>
                    <a:pt x="684669" y="1877568"/>
                  </a:lnTo>
                  <a:lnTo>
                    <a:pt x="696747" y="1885708"/>
                  </a:lnTo>
                  <a:lnTo>
                    <a:pt x="711517" y="1888693"/>
                  </a:lnTo>
                  <a:lnTo>
                    <a:pt x="726287" y="1885708"/>
                  </a:lnTo>
                  <a:lnTo>
                    <a:pt x="738339" y="1877568"/>
                  </a:lnTo>
                  <a:lnTo>
                    <a:pt x="746455" y="1865503"/>
                  </a:lnTo>
                  <a:lnTo>
                    <a:pt x="749439" y="1850732"/>
                  </a:lnTo>
                  <a:close/>
                </a:path>
                <a:path w="18131155" h="8150225">
                  <a:moveTo>
                    <a:pt x="749439" y="1624660"/>
                  </a:moveTo>
                  <a:lnTo>
                    <a:pt x="746455" y="1609902"/>
                  </a:lnTo>
                  <a:lnTo>
                    <a:pt x="738339" y="1597850"/>
                  </a:lnTo>
                  <a:lnTo>
                    <a:pt x="726287" y="1589722"/>
                  </a:lnTo>
                  <a:lnTo>
                    <a:pt x="711517" y="1586750"/>
                  </a:lnTo>
                  <a:lnTo>
                    <a:pt x="696747" y="1589722"/>
                  </a:lnTo>
                  <a:lnTo>
                    <a:pt x="684669" y="1597850"/>
                  </a:lnTo>
                  <a:lnTo>
                    <a:pt x="676529" y="1609902"/>
                  </a:lnTo>
                  <a:lnTo>
                    <a:pt x="673544" y="1624660"/>
                  </a:lnTo>
                  <a:lnTo>
                    <a:pt x="676529" y="1639430"/>
                  </a:lnTo>
                  <a:lnTo>
                    <a:pt x="684669" y="1651495"/>
                  </a:lnTo>
                  <a:lnTo>
                    <a:pt x="696747" y="1659636"/>
                  </a:lnTo>
                  <a:lnTo>
                    <a:pt x="711517" y="1662620"/>
                  </a:lnTo>
                  <a:lnTo>
                    <a:pt x="726287" y="1659636"/>
                  </a:lnTo>
                  <a:lnTo>
                    <a:pt x="738339" y="1651495"/>
                  </a:lnTo>
                  <a:lnTo>
                    <a:pt x="746455" y="1639430"/>
                  </a:lnTo>
                  <a:lnTo>
                    <a:pt x="749439" y="1624660"/>
                  </a:lnTo>
                  <a:close/>
                </a:path>
                <a:path w="18131155" h="8150225">
                  <a:moveTo>
                    <a:pt x="749439" y="1394345"/>
                  </a:moveTo>
                  <a:lnTo>
                    <a:pt x="746455" y="1379575"/>
                  </a:lnTo>
                  <a:lnTo>
                    <a:pt x="738339" y="1367510"/>
                  </a:lnTo>
                  <a:lnTo>
                    <a:pt x="726287" y="1359369"/>
                  </a:lnTo>
                  <a:lnTo>
                    <a:pt x="711517" y="1356385"/>
                  </a:lnTo>
                  <a:lnTo>
                    <a:pt x="696747" y="1359369"/>
                  </a:lnTo>
                  <a:lnTo>
                    <a:pt x="684669" y="1367510"/>
                  </a:lnTo>
                  <a:lnTo>
                    <a:pt x="676529" y="1379575"/>
                  </a:lnTo>
                  <a:lnTo>
                    <a:pt x="673544" y="1394345"/>
                  </a:lnTo>
                  <a:lnTo>
                    <a:pt x="676529" y="1409115"/>
                  </a:lnTo>
                  <a:lnTo>
                    <a:pt x="684669" y="1421155"/>
                  </a:lnTo>
                  <a:lnTo>
                    <a:pt x="696747" y="1429283"/>
                  </a:lnTo>
                  <a:lnTo>
                    <a:pt x="711517" y="1432255"/>
                  </a:lnTo>
                  <a:lnTo>
                    <a:pt x="726287" y="1429283"/>
                  </a:lnTo>
                  <a:lnTo>
                    <a:pt x="738339" y="1421155"/>
                  </a:lnTo>
                  <a:lnTo>
                    <a:pt x="746455" y="1409115"/>
                  </a:lnTo>
                  <a:lnTo>
                    <a:pt x="749439" y="1394345"/>
                  </a:lnTo>
                  <a:close/>
                </a:path>
                <a:path w="18131155" h="8150225">
                  <a:moveTo>
                    <a:pt x="749439" y="1168273"/>
                  </a:moveTo>
                  <a:lnTo>
                    <a:pt x="746455" y="1153515"/>
                  </a:lnTo>
                  <a:lnTo>
                    <a:pt x="738339" y="1141463"/>
                  </a:lnTo>
                  <a:lnTo>
                    <a:pt x="726287" y="1133335"/>
                  </a:lnTo>
                  <a:lnTo>
                    <a:pt x="711517" y="1130363"/>
                  </a:lnTo>
                  <a:lnTo>
                    <a:pt x="696747" y="1133335"/>
                  </a:lnTo>
                  <a:lnTo>
                    <a:pt x="684669" y="1141463"/>
                  </a:lnTo>
                  <a:lnTo>
                    <a:pt x="676529" y="1153515"/>
                  </a:lnTo>
                  <a:lnTo>
                    <a:pt x="673544" y="1168273"/>
                  </a:lnTo>
                  <a:lnTo>
                    <a:pt x="676529" y="1183043"/>
                  </a:lnTo>
                  <a:lnTo>
                    <a:pt x="684669" y="1195082"/>
                  </a:lnTo>
                  <a:lnTo>
                    <a:pt x="696747" y="1203210"/>
                  </a:lnTo>
                  <a:lnTo>
                    <a:pt x="711517" y="1206182"/>
                  </a:lnTo>
                  <a:lnTo>
                    <a:pt x="726287" y="1203210"/>
                  </a:lnTo>
                  <a:lnTo>
                    <a:pt x="738339" y="1195082"/>
                  </a:lnTo>
                  <a:lnTo>
                    <a:pt x="746455" y="1183043"/>
                  </a:lnTo>
                  <a:lnTo>
                    <a:pt x="749439" y="1168273"/>
                  </a:lnTo>
                  <a:close/>
                </a:path>
                <a:path w="18131155" h="8150225">
                  <a:moveTo>
                    <a:pt x="749439" y="942200"/>
                  </a:moveTo>
                  <a:lnTo>
                    <a:pt x="746455" y="927442"/>
                  </a:lnTo>
                  <a:lnTo>
                    <a:pt x="738339" y="915390"/>
                  </a:lnTo>
                  <a:lnTo>
                    <a:pt x="726287" y="907262"/>
                  </a:lnTo>
                  <a:lnTo>
                    <a:pt x="711517" y="904290"/>
                  </a:lnTo>
                  <a:lnTo>
                    <a:pt x="696747" y="907262"/>
                  </a:lnTo>
                  <a:lnTo>
                    <a:pt x="684669" y="915390"/>
                  </a:lnTo>
                  <a:lnTo>
                    <a:pt x="676529" y="927442"/>
                  </a:lnTo>
                  <a:lnTo>
                    <a:pt x="673544" y="942200"/>
                  </a:lnTo>
                  <a:lnTo>
                    <a:pt x="676529" y="956970"/>
                  </a:lnTo>
                  <a:lnTo>
                    <a:pt x="684669" y="969010"/>
                  </a:lnTo>
                  <a:lnTo>
                    <a:pt x="696747" y="977138"/>
                  </a:lnTo>
                  <a:lnTo>
                    <a:pt x="711517" y="980122"/>
                  </a:lnTo>
                  <a:lnTo>
                    <a:pt x="726287" y="977138"/>
                  </a:lnTo>
                  <a:lnTo>
                    <a:pt x="738339" y="969010"/>
                  </a:lnTo>
                  <a:lnTo>
                    <a:pt x="746455" y="956970"/>
                  </a:lnTo>
                  <a:lnTo>
                    <a:pt x="749439" y="942200"/>
                  </a:lnTo>
                  <a:close/>
                </a:path>
                <a:path w="18131155" h="8150225">
                  <a:moveTo>
                    <a:pt x="749439" y="716127"/>
                  </a:moveTo>
                  <a:lnTo>
                    <a:pt x="746455" y="701370"/>
                  </a:lnTo>
                  <a:lnTo>
                    <a:pt x="738339" y="689317"/>
                  </a:lnTo>
                  <a:lnTo>
                    <a:pt x="726287" y="681189"/>
                  </a:lnTo>
                  <a:lnTo>
                    <a:pt x="711517" y="678218"/>
                  </a:lnTo>
                  <a:lnTo>
                    <a:pt x="696747" y="681189"/>
                  </a:lnTo>
                  <a:lnTo>
                    <a:pt x="684669" y="689317"/>
                  </a:lnTo>
                  <a:lnTo>
                    <a:pt x="676529" y="701370"/>
                  </a:lnTo>
                  <a:lnTo>
                    <a:pt x="673544" y="716127"/>
                  </a:lnTo>
                  <a:lnTo>
                    <a:pt x="676529" y="730897"/>
                  </a:lnTo>
                  <a:lnTo>
                    <a:pt x="684669" y="742937"/>
                  </a:lnTo>
                  <a:lnTo>
                    <a:pt x="696747" y="751065"/>
                  </a:lnTo>
                  <a:lnTo>
                    <a:pt x="711517" y="754049"/>
                  </a:lnTo>
                  <a:lnTo>
                    <a:pt x="726287" y="751065"/>
                  </a:lnTo>
                  <a:lnTo>
                    <a:pt x="738339" y="742937"/>
                  </a:lnTo>
                  <a:lnTo>
                    <a:pt x="746455" y="730897"/>
                  </a:lnTo>
                  <a:lnTo>
                    <a:pt x="749439" y="716127"/>
                  </a:lnTo>
                  <a:close/>
                </a:path>
                <a:path w="18131155" h="8150225">
                  <a:moveTo>
                    <a:pt x="749439" y="490054"/>
                  </a:moveTo>
                  <a:lnTo>
                    <a:pt x="746455" y="475297"/>
                  </a:lnTo>
                  <a:lnTo>
                    <a:pt x="738339" y="463245"/>
                  </a:lnTo>
                  <a:lnTo>
                    <a:pt x="726287" y="455117"/>
                  </a:lnTo>
                  <a:lnTo>
                    <a:pt x="711517" y="452145"/>
                  </a:lnTo>
                  <a:lnTo>
                    <a:pt x="696747" y="455117"/>
                  </a:lnTo>
                  <a:lnTo>
                    <a:pt x="684669" y="463245"/>
                  </a:lnTo>
                  <a:lnTo>
                    <a:pt x="676529" y="475297"/>
                  </a:lnTo>
                  <a:lnTo>
                    <a:pt x="673544" y="490054"/>
                  </a:lnTo>
                  <a:lnTo>
                    <a:pt x="676529" y="504825"/>
                  </a:lnTo>
                  <a:lnTo>
                    <a:pt x="684669" y="516864"/>
                  </a:lnTo>
                  <a:lnTo>
                    <a:pt x="696747" y="524992"/>
                  </a:lnTo>
                  <a:lnTo>
                    <a:pt x="711517" y="527977"/>
                  </a:lnTo>
                  <a:lnTo>
                    <a:pt x="726287" y="524992"/>
                  </a:lnTo>
                  <a:lnTo>
                    <a:pt x="738339" y="516864"/>
                  </a:lnTo>
                  <a:lnTo>
                    <a:pt x="746455" y="504825"/>
                  </a:lnTo>
                  <a:lnTo>
                    <a:pt x="749439" y="490054"/>
                  </a:lnTo>
                  <a:close/>
                </a:path>
                <a:path w="18131155" h="8150225">
                  <a:moveTo>
                    <a:pt x="749439" y="263982"/>
                  </a:moveTo>
                  <a:lnTo>
                    <a:pt x="746455" y="249224"/>
                  </a:lnTo>
                  <a:lnTo>
                    <a:pt x="738339" y="237172"/>
                  </a:lnTo>
                  <a:lnTo>
                    <a:pt x="726287" y="229044"/>
                  </a:lnTo>
                  <a:lnTo>
                    <a:pt x="711517" y="226072"/>
                  </a:lnTo>
                  <a:lnTo>
                    <a:pt x="696747" y="229044"/>
                  </a:lnTo>
                  <a:lnTo>
                    <a:pt x="684669" y="237172"/>
                  </a:lnTo>
                  <a:lnTo>
                    <a:pt x="676529" y="249224"/>
                  </a:lnTo>
                  <a:lnTo>
                    <a:pt x="673544" y="263982"/>
                  </a:lnTo>
                  <a:lnTo>
                    <a:pt x="676529" y="278752"/>
                  </a:lnTo>
                  <a:lnTo>
                    <a:pt x="684669" y="290817"/>
                  </a:lnTo>
                  <a:lnTo>
                    <a:pt x="696747" y="298958"/>
                  </a:lnTo>
                  <a:lnTo>
                    <a:pt x="711517" y="301955"/>
                  </a:lnTo>
                  <a:lnTo>
                    <a:pt x="726287" y="298958"/>
                  </a:lnTo>
                  <a:lnTo>
                    <a:pt x="738339" y="290817"/>
                  </a:lnTo>
                  <a:lnTo>
                    <a:pt x="746455" y="278752"/>
                  </a:lnTo>
                  <a:lnTo>
                    <a:pt x="749439" y="263982"/>
                  </a:lnTo>
                  <a:close/>
                </a:path>
                <a:path w="18131155" h="8150225">
                  <a:moveTo>
                    <a:pt x="749439" y="37909"/>
                  </a:moveTo>
                  <a:lnTo>
                    <a:pt x="746455" y="23152"/>
                  </a:lnTo>
                  <a:lnTo>
                    <a:pt x="738339" y="11099"/>
                  </a:lnTo>
                  <a:lnTo>
                    <a:pt x="726287" y="2971"/>
                  </a:lnTo>
                  <a:lnTo>
                    <a:pt x="711517" y="0"/>
                  </a:lnTo>
                  <a:lnTo>
                    <a:pt x="696747" y="2984"/>
                  </a:lnTo>
                  <a:lnTo>
                    <a:pt x="684669" y="11112"/>
                  </a:lnTo>
                  <a:lnTo>
                    <a:pt x="676529" y="23164"/>
                  </a:lnTo>
                  <a:lnTo>
                    <a:pt x="673544" y="37909"/>
                  </a:lnTo>
                  <a:lnTo>
                    <a:pt x="676529" y="52679"/>
                  </a:lnTo>
                  <a:lnTo>
                    <a:pt x="684669" y="64757"/>
                  </a:lnTo>
                  <a:lnTo>
                    <a:pt x="696747" y="72885"/>
                  </a:lnTo>
                  <a:lnTo>
                    <a:pt x="711517" y="75882"/>
                  </a:lnTo>
                  <a:lnTo>
                    <a:pt x="726287" y="72885"/>
                  </a:lnTo>
                  <a:lnTo>
                    <a:pt x="738339" y="64757"/>
                  </a:lnTo>
                  <a:lnTo>
                    <a:pt x="746455" y="52679"/>
                  </a:lnTo>
                  <a:lnTo>
                    <a:pt x="749439" y="37909"/>
                  </a:lnTo>
                  <a:close/>
                </a:path>
                <a:path w="18131155" h="8150225">
                  <a:moveTo>
                    <a:pt x="17457458" y="8111668"/>
                  </a:moveTo>
                  <a:lnTo>
                    <a:pt x="17454474" y="8096910"/>
                  </a:lnTo>
                  <a:lnTo>
                    <a:pt x="17446346" y="8084858"/>
                  </a:lnTo>
                  <a:lnTo>
                    <a:pt x="17434294" y="8076730"/>
                  </a:lnTo>
                  <a:lnTo>
                    <a:pt x="17419524" y="8073745"/>
                  </a:lnTo>
                  <a:lnTo>
                    <a:pt x="17404766" y="8076730"/>
                  </a:lnTo>
                  <a:lnTo>
                    <a:pt x="17392701" y="8084858"/>
                  </a:lnTo>
                  <a:lnTo>
                    <a:pt x="17384573" y="8096910"/>
                  </a:lnTo>
                  <a:lnTo>
                    <a:pt x="17381589" y="8111668"/>
                  </a:lnTo>
                  <a:lnTo>
                    <a:pt x="17384573" y="8126438"/>
                  </a:lnTo>
                  <a:lnTo>
                    <a:pt x="17392701" y="8138490"/>
                  </a:lnTo>
                  <a:lnTo>
                    <a:pt x="17404766" y="8146618"/>
                  </a:lnTo>
                  <a:lnTo>
                    <a:pt x="17419524" y="8149603"/>
                  </a:lnTo>
                  <a:lnTo>
                    <a:pt x="17434294" y="8146618"/>
                  </a:lnTo>
                  <a:lnTo>
                    <a:pt x="17446346" y="8138490"/>
                  </a:lnTo>
                  <a:lnTo>
                    <a:pt x="17454474" y="8126438"/>
                  </a:lnTo>
                  <a:lnTo>
                    <a:pt x="17457458" y="8111668"/>
                  </a:lnTo>
                  <a:close/>
                </a:path>
                <a:path w="18131155" h="8150225">
                  <a:moveTo>
                    <a:pt x="17457458" y="7885608"/>
                  </a:moveTo>
                  <a:lnTo>
                    <a:pt x="17454474" y="7870838"/>
                  </a:lnTo>
                  <a:lnTo>
                    <a:pt x="17446346" y="7858785"/>
                  </a:lnTo>
                  <a:lnTo>
                    <a:pt x="17434294" y="7850657"/>
                  </a:lnTo>
                  <a:lnTo>
                    <a:pt x="17419524" y="7847673"/>
                  </a:lnTo>
                  <a:lnTo>
                    <a:pt x="17404766" y="7850657"/>
                  </a:lnTo>
                  <a:lnTo>
                    <a:pt x="17392701" y="7858785"/>
                  </a:lnTo>
                  <a:lnTo>
                    <a:pt x="17384573" y="7870838"/>
                  </a:lnTo>
                  <a:lnTo>
                    <a:pt x="17381589" y="7885608"/>
                  </a:lnTo>
                  <a:lnTo>
                    <a:pt x="17384573" y="7900365"/>
                  </a:lnTo>
                  <a:lnTo>
                    <a:pt x="17392701" y="7912430"/>
                  </a:lnTo>
                  <a:lnTo>
                    <a:pt x="17404766" y="7920558"/>
                  </a:lnTo>
                  <a:lnTo>
                    <a:pt x="17419524" y="7923530"/>
                  </a:lnTo>
                  <a:lnTo>
                    <a:pt x="17434294" y="7920558"/>
                  </a:lnTo>
                  <a:lnTo>
                    <a:pt x="17446346" y="7912430"/>
                  </a:lnTo>
                  <a:lnTo>
                    <a:pt x="17454474" y="7900365"/>
                  </a:lnTo>
                  <a:lnTo>
                    <a:pt x="17457458" y="7885608"/>
                  </a:lnTo>
                  <a:close/>
                </a:path>
                <a:path w="18131155" h="8150225">
                  <a:moveTo>
                    <a:pt x="17457458" y="7659535"/>
                  </a:moveTo>
                  <a:lnTo>
                    <a:pt x="17454474" y="7644778"/>
                  </a:lnTo>
                  <a:lnTo>
                    <a:pt x="17446346" y="7632725"/>
                  </a:lnTo>
                  <a:lnTo>
                    <a:pt x="17434294" y="7624597"/>
                  </a:lnTo>
                  <a:lnTo>
                    <a:pt x="17419524" y="7621625"/>
                  </a:lnTo>
                  <a:lnTo>
                    <a:pt x="17404766" y="7624597"/>
                  </a:lnTo>
                  <a:lnTo>
                    <a:pt x="17392701" y="7632725"/>
                  </a:lnTo>
                  <a:lnTo>
                    <a:pt x="17384573" y="7644778"/>
                  </a:lnTo>
                  <a:lnTo>
                    <a:pt x="17381589" y="7659535"/>
                  </a:lnTo>
                  <a:lnTo>
                    <a:pt x="17384573" y="7674305"/>
                  </a:lnTo>
                  <a:lnTo>
                    <a:pt x="17392701" y="7686357"/>
                  </a:lnTo>
                  <a:lnTo>
                    <a:pt x="17404766" y="7694485"/>
                  </a:lnTo>
                  <a:lnTo>
                    <a:pt x="17419524" y="7697470"/>
                  </a:lnTo>
                  <a:lnTo>
                    <a:pt x="17434294" y="7694485"/>
                  </a:lnTo>
                  <a:lnTo>
                    <a:pt x="17446346" y="7686357"/>
                  </a:lnTo>
                  <a:lnTo>
                    <a:pt x="17454474" y="7674305"/>
                  </a:lnTo>
                  <a:lnTo>
                    <a:pt x="17457458" y="7659535"/>
                  </a:lnTo>
                  <a:close/>
                </a:path>
                <a:path w="18131155" h="8150225">
                  <a:moveTo>
                    <a:pt x="17457458" y="7433462"/>
                  </a:moveTo>
                  <a:lnTo>
                    <a:pt x="17454474" y="7418692"/>
                  </a:lnTo>
                  <a:lnTo>
                    <a:pt x="17446346" y="7406653"/>
                  </a:lnTo>
                  <a:lnTo>
                    <a:pt x="17434294" y="7398525"/>
                  </a:lnTo>
                  <a:lnTo>
                    <a:pt x="17419524" y="7395553"/>
                  </a:lnTo>
                  <a:lnTo>
                    <a:pt x="17404766" y="7398525"/>
                  </a:lnTo>
                  <a:lnTo>
                    <a:pt x="17392701" y="7406653"/>
                  </a:lnTo>
                  <a:lnTo>
                    <a:pt x="17384573" y="7418692"/>
                  </a:lnTo>
                  <a:lnTo>
                    <a:pt x="17381589" y="7433462"/>
                  </a:lnTo>
                  <a:lnTo>
                    <a:pt x="17384573" y="7448232"/>
                  </a:lnTo>
                  <a:lnTo>
                    <a:pt x="17392701" y="7460297"/>
                  </a:lnTo>
                  <a:lnTo>
                    <a:pt x="17404766" y="7468438"/>
                  </a:lnTo>
                  <a:lnTo>
                    <a:pt x="17419524" y="7471423"/>
                  </a:lnTo>
                  <a:lnTo>
                    <a:pt x="17434294" y="7468438"/>
                  </a:lnTo>
                  <a:lnTo>
                    <a:pt x="17446346" y="7460297"/>
                  </a:lnTo>
                  <a:lnTo>
                    <a:pt x="17454474" y="7448232"/>
                  </a:lnTo>
                  <a:lnTo>
                    <a:pt x="17457458" y="7433462"/>
                  </a:lnTo>
                  <a:close/>
                </a:path>
                <a:path w="18131155" h="8150225">
                  <a:moveTo>
                    <a:pt x="17457458" y="7207390"/>
                  </a:moveTo>
                  <a:lnTo>
                    <a:pt x="17454474" y="7192632"/>
                  </a:lnTo>
                  <a:lnTo>
                    <a:pt x="17446346" y="7180580"/>
                  </a:lnTo>
                  <a:lnTo>
                    <a:pt x="17434294" y="7172452"/>
                  </a:lnTo>
                  <a:lnTo>
                    <a:pt x="17419524" y="7169480"/>
                  </a:lnTo>
                  <a:lnTo>
                    <a:pt x="17404766" y="7172452"/>
                  </a:lnTo>
                  <a:lnTo>
                    <a:pt x="17392701" y="7180580"/>
                  </a:lnTo>
                  <a:lnTo>
                    <a:pt x="17384573" y="7192632"/>
                  </a:lnTo>
                  <a:lnTo>
                    <a:pt x="17381589" y="7207390"/>
                  </a:lnTo>
                  <a:lnTo>
                    <a:pt x="17384573" y="7222160"/>
                  </a:lnTo>
                  <a:lnTo>
                    <a:pt x="17392701" y="7234225"/>
                  </a:lnTo>
                  <a:lnTo>
                    <a:pt x="17404766" y="7242365"/>
                  </a:lnTo>
                  <a:lnTo>
                    <a:pt x="17419524" y="7245350"/>
                  </a:lnTo>
                  <a:lnTo>
                    <a:pt x="17434294" y="7242365"/>
                  </a:lnTo>
                  <a:lnTo>
                    <a:pt x="17446346" y="7234225"/>
                  </a:lnTo>
                  <a:lnTo>
                    <a:pt x="17454474" y="7222160"/>
                  </a:lnTo>
                  <a:lnTo>
                    <a:pt x="17457458" y="7207390"/>
                  </a:lnTo>
                  <a:close/>
                </a:path>
                <a:path w="18131155" h="8150225">
                  <a:moveTo>
                    <a:pt x="17457458" y="6977075"/>
                  </a:moveTo>
                  <a:lnTo>
                    <a:pt x="17454474" y="6962305"/>
                  </a:lnTo>
                  <a:lnTo>
                    <a:pt x="17446346" y="6950240"/>
                  </a:lnTo>
                  <a:lnTo>
                    <a:pt x="17434294" y="6942099"/>
                  </a:lnTo>
                  <a:lnTo>
                    <a:pt x="17419524" y="6939115"/>
                  </a:lnTo>
                  <a:lnTo>
                    <a:pt x="17404766" y="6942099"/>
                  </a:lnTo>
                  <a:lnTo>
                    <a:pt x="17392701" y="6950240"/>
                  </a:lnTo>
                  <a:lnTo>
                    <a:pt x="17384573" y="6962305"/>
                  </a:lnTo>
                  <a:lnTo>
                    <a:pt x="17381589" y="6977075"/>
                  </a:lnTo>
                  <a:lnTo>
                    <a:pt x="17384573" y="6991832"/>
                  </a:lnTo>
                  <a:lnTo>
                    <a:pt x="17392701" y="7003885"/>
                  </a:lnTo>
                  <a:lnTo>
                    <a:pt x="17404766" y="7012013"/>
                  </a:lnTo>
                  <a:lnTo>
                    <a:pt x="17419524" y="7014985"/>
                  </a:lnTo>
                  <a:lnTo>
                    <a:pt x="17434294" y="7012013"/>
                  </a:lnTo>
                  <a:lnTo>
                    <a:pt x="17446346" y="7003885"/>
                  </a:lnTo>
                  <a:lnTo>
                    <a:pt x="17454474" y="6991832"/>
                  </a:lnTo>
                  <a:lnTo>
                    <a:pt x="17457458" y="6977075"/>
                  </a:lnTo>
                  <a:close/>
                </a:path>
                <a:path w="18131155" h="8150225">
                  <a:moveTo>
                    <a:pt x="17457458" y="6751002"/>
                  </a:moveTo>
                  <a:lnTo>
                    <a:pt x="17454474" y="6736245"/>
                  </a:lnTo>
                  <a:lnTo>
                    <a:pt x="17446346" y="6724193"/>
                  </a:lnTo>
                  <a:lnTo>
                    <a:pt x="17434294" y="6716065"/>
                  </a:lnTo>
                  <a:lnTo>
                    <a:pt x="17419524" y="6713093"/>
                  </a:lnTo>
                  <a:lnTo>
                    <a:pt x="17404766" y="6716065"/>
                  </a:lnTo>
                  <a:lnTo>
                    <a:pt x="17392701" y="6724193"/>
                  </a:lnTo>
                  <a:lnTo>
                    <a:pt x="17384573" y="6736245"/>
                  </a:lnTo>
                  <a:lnTo>
                    <a:pt x="17381589" y="6751002"/>
                  </a:lnTo>
                  <a:lnTo>
                    <a:pt x="17384573" y="6765760"/>
                  </a:lnTo>
                  <a:lnTo>
                    <a:pt x="17392701" y="6777812"/>
                  </a:lnTo>
                  <a:lnTo>
                    <a:pt x="17404766" y="6785940"/>
                  </a:lnTo>
                  <a:lnTo>
                    <a:pt x="17419524" y="6788912"/>
                  </a:lnTo>
                  <a:lnTo>
                    <a:pt x="17434294" y="6785940"/>
                  </a:lnTo>
                  <a:lnTo>
                    <a:pt x="17446346" y="6777812"/>
                  </a:lnTo>
                  <a:lnTo>
                    <a:pt x="17454474" y="6765760"/>
                  </a:lnTo>
                  <a:lnTo>
                    <a:pt x="17457458" y="6751002"/>
                  </a:lnTo>
                  <a:close/>
                </a:path>
                <a:path w="18131155" h="8150225">
                  <a:moveTo>
                    <a:pt x="17457458" y="6524930"/>
                  </a:moveTo>
                  <a:lnTo>
                    <a:pt x="17454474" y="6510172"/>
                  </a:lnTo>
                  <a:lnTo>
                    <a:pt x="17446346" y="6498120"/>
                  </a:lnTo>
                  <a:lnTo>
                    <a:pt x="17434294" y="6489992"/>
                  </a:lnTo>
                  <a:lnTo>
                    <a:pt x="17419524" y="6487020"/>
                  </a:lnTo>
                  <a:lnTo>
                    <a:pt x="17404766" y="6489992"/>
                  </a:lnTo>
                  <a:lnTo>
                    <a:pt x="17392701" y="6498120"/>
                  </a:lnTo>
                  <a:lnTo>
                    <a:pt x="17384573" y="6510172"/>
                  </a:lnTo>
                  <a:lnTo>
                    <a:pt x="17381589" y="6524930"/>
                  </a:lnTo>
                  <a:lnTo>
                    <a:pt x="17384573" y="6539700"/>
                  </a:lnTo>
                  <a:lnTo>
                    <a:pt x="17392701" y="6551739"/>
                  </a:lnTo>
                  <a:lnTo>
                    <a:pt x="17404766" y="6559867"/>
                  </a:lnTo>
                  <a:lnTo>
                    <a:pt x="17419524" y="6562839"/>
                  </a:lnTo>
                  <a:lnTo>
                    <a:pt x="17434294" y="6559867"/>
                  </a:lnTo>
                  <a:lnTo>
                    <a:pt x="17446346" y="6551739"/>
                  </a:lnTo>
                  <a:lnTo>
                    <a:pt x="17454474" y="6539700"/>
                  </a:lnTo>
                  <a:lnTo>
                    <a:pt x="17457458" y="6524930"/>
                  </a:lnTo>
                  <a:close/>
                </a:path>
                <a:path w="18131155" h="8150225">
                  <a:moveTo>
                    <a:pt x="17457458" y="6298857"/>
                  </a:moveTo>
                  <a:lnTo>
                    <a:pt x="17454474" y="6284099"/>
                  </a:lnTo>
                  <a:lnTo>
                    <a:pt x="17446346" y="6272047"/>
                  </a:lnTo>
                  <a:lnTo>
                    <a:pt x="17434294" y="6263919"/>
                  </a:lnTo>
                  <a:lnTo>
                    <a:pt x="17419524" y="6260947"/>
                  </a:lnTo>
                  <a:lnTo>
                    <a:pt x="17404766" y="6263919"/>
                  </a:lnTo>
                  <a:lnTo>
                    <a:pt x="17392701" y="6272047"/>
                  </a:lnTo>
                  <a:lnTo>
                    <a:pt x="17384573" y="6284099"/>
                  </a:lnTo>
                  <a:lnTo>
                    <a:pt x="17381589" y="6298857"/>
                  </a:lnTo>
                  <a:lnTo>
                    <a:pt x="17384573" y="6313627"/>
                  </a:lnTo>
                  <a:lnTo>
                    <a:pt x="17392701" y="6325667"/>
                  </a:lnTo>
                  <a:lnTo>
                    <a:pt x="17404766" y="6333795"/>
                  </a:lnTo>
                  <a:lnTo>
                    <a:pt x="17419524" y="6336766"/>
                  </a:lnTo>
                  <a:lnTo>
                    <a:pt x="17434294" y="6333795"/>
                  </a:lnTo>
                  <a:lnTo>
                    <a:pt x="17446346" y="6325667"/>
                  </a:lnTo>
                  <a:lnTo>
                    <a:pt x="17454474" y="6313627"/>
                  </a:lnTo>
                  <a:lnTo>
                    <a:pt x="17457458" y="6298857"/>
                  </a:lnTo>
                  <a:close/>
                </a:path>
                <a:path w="18131155" h="8150225">
                  <a:moveTo>
                    <a:pt x="17457458" y="6072784"/>
                  </a:moveTo>
                  <a:lnTo>
                    <a:pt x="17454474" y="6058027"/>
                  </a:lnTo>
                  <a:lnTo>
                    <a:pt x="17446346" y="6045974"/>
                  </a:lnTo>
                  <a:lnTo>
                    <a:pt x="17434294" y="6037846"/>
                  </a:lnTo>
                  <a:lnTo>
                    <a:pt x="17419524" y="6034875"/>
                  </a:lnTo>
                  <a:lnTo>
                    <a:pt x="17404766" y="6037846"/>
                  </a:lnTo>
                  <a:lnTo>
                    <a:pt x="17392701" y="6045974"/>
                  </a:lnTo>
                  <a:lnTo>
                    <a:pt x="17384573" y="6058027"/>
                  </a:lnTo>
                  <a:lnTo>
                    <a:pt x="17381589" y="6072784"/>
                  </a:lnTo>
                  <a:lnTo>
                    <a:pt x="17384573" y="6087554"/>
                  </a:lnTo>
                  <a:lnTo>
                    <a:pt x="17392701" y="6099594"/>
                  </a:lnTo>
                  <a:lnTo>
                    <a:pt x="17404766" y="6107722"/>
                  </a:lnTo>
                  <a:lnTo>
                    <a:pt x="17419524" y="6110694"/>
                  </a:lnTo>
                  <a:lnTo>
                    <a:pt x="17434294" y="6107722"/>
                  </a:lnTo>
                  <a:lnTo>
                    <a:pt x="17446346" y="6099594"/>
                  </a:lnTo>
                  <a:lnTo>
                    <a:pt x="17454474" y="6087554"/>
                  </a:lnTo>
                  <a:lnTo>
                    <a:pt x="17457458" y="6072784"/>
                  </a:lnTo>
                  <a:close/>
                </a:path>
                <a:path w="18131155" h="8150225">
                  <a:moveTo>
                    <a:pt x="17457458" y="5846711"/>
                  </a:moveTo>
                  <a:lnTo>
                    <a:pt x="17454474" y="5831954"/>
                  </a:lnTo>
                  <a:lnTo>
                    <a:pt x="17446346" y="5819902"/>
                  </a:lnTo>
                  <a:lnTo>
                    <a:pt x="17434294" y="5811774"/>
                  </a:lnTo>
                  <a:lnTo>
                    <a:pt x="17419524" y="5808802"/>
                  </a:lnTo>
                  <a:lnTo>
                    <a:pt x="17404766" y="5811774"/>
                  </a:lnTo>
                  <a:lnTo>
                    <a:pt x="17392701" y="5819902"/>
                  </a:lnTo>
                  <a:lnTo>
                    <a:pt x="17384573" y="5831954"/>
                  </a:lnTo>
                  <a:lnTo>
                    <a:pt x="17381589" y="5846711"/>
                  </a:lnTo>
                  <a:lnTo>
                    <a:pt x="17384573" y="5861482"/>
                  </a:lnTo>
                  <a:lnTo>
                    <a:pt x="17392701" y="5873547"/>
                  </a:lnTo>
                  <a:lnTo>
                    <a:pt x="17404766" y="5881687"/>
                  </a:lnTo>
                  <a:lnTo>
                    <a:pt x="17419524" y="5884672"/>
                  </a:lnTo>
                  <a:lnTo>
                    <a:pt x="17434294" y="5881687"/>
                  </a:lnTo>
                  <a:lnTo>
                    <a:pt x="17446346" y="5873547"/>
                  </a:lnTo>
                  <a:lnTo>
                    <a:pt x="17454474" y="5861482"/>
                  </a:lnTo>
                  <a:lnTo>
                    <a:pt x="17457458" y="5846711"/>
                  </a:lnTo>
                  <a:close/>
                </a:path>
                <a:path w="18131155" h="8150225">
                  <a:moveTo>
                    <a:pt x="17457458" y="5620639"/>
                  </a:moveTo>
                  <a:lnTo>
                    <a:pt x="17454474" y="5605894"/>
                  </a:lnTo>
                  <a:lnTo>
                    <a:pt x="17446346" y="5593842"/>
                  </a:lnTo>
                  <a:lnTo>
                    <a:pt x="17434294" y="5585714"/>
                  </a:lnTo>
                  <a:lnTo>
                    <a:pt x="17419524" y="5582729"/>
                  </a:lnTo>
                  <a:lnTo>
                    <a:pt x="17404766" y="5585714"/>
                  </a:lnTo>
                  <a:lnTo>
                    <a:pt x="17392701" y="5593842"/>
                  </a:lnTo>
                  <a:lnTo>
                    <a:pt x="17384573" y="5605894"/>
                  </a:lnTo>
                  <a:lnTo>
                    <a:pt x="17381589" y="5620639"/>
                  </a:lnTo>
                  <a:lnTo>
                    <a:pt x="17384573" y="5635409"/>
                  </a:lnTo>
                  <a:lnTo>
                    <a:pt x="17392701" y="5647474"/>
                  </a:lnTo>
                  <a:lnTo>
                    <a:pt x="17404766" y="5655615"/>
                  </a:lnTo>
                  <a:lnTo>
                    <a:pt x="17419524" y="5658599"/>
                  </a:lnTo>
                  <a:lnTo>
                    <a:pt x="17434294" y="5655615"/>
                  </a:lnTo>
                  <a:lnTo>
                    <a:pt x="17446346" y="5647474"/>
                  </a:lnTo>
                  <a:lnTo>
                    <a:pt x="17454474" y="5635409"/>
                  </a:lnTo>
                  <a:lnTo>
                    <a:pt x="17457458" y="5620639"/>
                  </a:lnTo>
                  <a:close/>
                </a:path>
                <a:path w="18131155" h="8150225">
                  <a:moveTo>
                    <a:pt x="17683557" y="8111668"/>
                  </a:moveTo>
                  <a:lnTo>
                    <a:pt x="17680572" y="8096910"/>
                  </a:lnTo>
                  <a:lnTo>
                    <a:pt x="17672444" y="8084858"/>
                  </a:lnTo>
                  <a:lnTo>
                    <a:pt x="17660379" y="8076730"/>
                  </a:lnTo>
                  <a:lnTo>
                    <a:pt x="17645622" y="8073745"/>
                  </a:lnTo>
                  <a:lnTo>
                    <a:pt x="17630852" y="8076730"/>
                  </a:lnTo>
                  <a:lnTo>
                    <a:pt x="17618799" y="8084858"/>
                  </a:lnTo>
                  <a:lnTo>
                    <a:pt x="17610671" y="8096910"/>
                  </a:lnTo>
                  <a:lnTo>
                    <a:pt x="17607687" y="8111668"/>
                  </a:lnTo>
                  <a:lnTo>
                    <a:pt x="17610671" y="8126438"/>
                  </a:lnTo>
                  <a:lnTo>
                    <a:pt x="17618799" y="8138490"/>
                  </a:lnTo>
                  <a:lnTo>
                    <a:pt x="17630852" y="8146618"/>
                  </a:lnTo>
                  <a:lnTo>
                    <a:pt x="17645622" y="8149603"/>
                  </a:lnTo>
                  <a:lnTo>
                    <a:pt x="17660379" y="8146618"/>
                  </a:lnTo>
                  <a:lnTo>
                    <a:pt x="17672444" y="8138490"/>
                  </a:lnTo>
                  <a:lnTo>
                    <a:pt x="17680572" y="8126438"/>
                  </a:lnTo>
                  <a:lnTo>
                    <a:pt x="17683557" y="8111668"/>
                  </a:lnTo>
                  <a:close/>
                </a:path>
                <a:path w="18131155" h="8150225">
                  <a:moveTo>
                    <a:pt x="17683557" y="7885608"/>
                  </a:moveTo>
                  <a:lnTo>
                    <a:pt x="17680572" y="7870838"/>
                  </a:lnTo>
                  <a:lnTo>
                    <a:pt x="17672444" y="7858785"/>
                  </a:lnTo>
                  <a:lnTo>
                    <a:pt x="17660379" y="7850657"/>
                  </a:lnTo>
                  <a:lnTo>
                    <a:pt x="17645622" y="7847673"/>
                  </a:lnTo>
                  <a:lnTo>
                    <a:pt x="17630852" y="7850657"/>
                  </a:lnTo>
                  <a:lnTo>
                    <a:pt x="17618799" y="7858785"/>
                  </a:lnTo>
                  <a:lnTo>
                    <a:pt x="17610671" y="7870838"/>
                  </a:lnTo>
                  <a:lnTo>
                    <a:pt x="17607687" y="7885608"/>
                  </a:lnTo>
                  <a:lnTo>
                    <a:pt x="17610671" y="7900365"/>
                  </a:lnTo>
                  <a:lnTo>
                    <a:pt x="17618799" y="7912430"/>
                  </a:lnTo>
                  <a:lnTo>
                    <a:pt x="17630852" y="7920558"/>
                  </a:lnTo>
                  <a:lnTo>
                    <a:pt x="17645622" y="7923530"/>
                  </a:lnTo>
                  <a:lnTo>
                    <a:pt x="17660379" y="7920558"/>
                  </a:lnTo>
                  <a:lnTo>
                    <a:pt x="17672444" y="7912430"/>
                  </a:lnTo>
                  <a:lnTo>
                    <a:pt x="17680572" y="7900365"/>
                  </a:lnTo>
                  <a:lnTo>
                    <a:pt x="17683557" y="7885608"/>
                  </a:lnTo>
                  <a:close/>
                </a:path>
                <a:path w="18131155" h="8150225">
                  <a:moveTo>
                    <a:pt x="17683557" y="7659535"/>
                  </a:moveTo>
                  <a:lnTo>
                    <a:pt x="17680572" y="7644778"/>
                  </a:lnTo>
                  <a:lnTo>
                    <a:pt x="17672444" y="7632725"/>
                  </a:lnTo>
                  <a:lnTo>
                    <a:pt x="17660379" y="7624597"/>
                  </a:lnTo>
                  <a:lnTo>
                    <a:pt x="17645622" y="7621625"/>
                  </a:lnTo>
                  <a:lnTo>
                    <a:pt x="17630852" y="7624597"/>
                  </a:lnTo>
                  <a:lnTo>
                    <a:pt x="17618799" y="7632725"/>
                  </a:lnTo>
                  <a:lnTo>
                    <a:pt x="17610671" y="7644778"/>
                  </a:lnTo>
                  <a:lnTo>
                    <a:pt x="17607687" y="7659535"/>
                  </a:lnTo>
                  <a:lnTo>
                    <a:pt x="17610671" y="7674305"/>
                  </a:lnTo>
                  <a:lnTo>
                    <a:pt x="17618799" y="7686357"/>
                  </a:lnTo>
                  <a:lnTo>
                    <a:pt x="17630852" y="7694485"/>
                  </a:lnTo>
                  <a:lnTo>
                    <a:pt x="17645622" y="7697470"/>
                  </a:lnTo>
                  <a:lnTo>
                    <a:pt x="17660379" y="7694485"/>
                  </a:lnTo>
                  <a:lnTo>
                    <a:pt x="17672444" y="7686357"/>
                  </a:lnTo>
                  <a:lnTo>
                    <a:pt x="17680572" y="7674305"/>
                  </a:lnTo>
                  <a:lnTo>
                    <a:pt x="17683557" y="7659535"/>
                  </a:lnTo>
                  <a:close/>
                </a:path>
                <a:path w="18131155" h="8150225">
                  <a:moveTo>
                    <a:pt x="17683557" y="7433462"/>
                  </a:moveTo>
                  <a:lnTo>
                    <a:pt x="17680572" y="7418692"/>
                  </a:lnTo>
                  <a:lnTo>
                    <a:pt x="17672444" y="7406653"/>
                  </a:lnTo>
                  <a:lnTo>
                    <a:pt x="17660379" y="7398525"/>
                  </a:lnTo>
                  <a:lnTo>
                    <a:pt x="17645622" y="7395553"/>
                  </a:lnTo>
                  <a:lnTo>
                    <a:pt x="17630852" y="7398525"/>
                  </a:lnTo>
                  <a:lnTo>
                    <a:pt x="17618799" y="7406653"/>
                  </a:lnTo>
                  <a:lnTo>
                    <a:pt x="17610671" y="7418692"/>
                  </a:lnTo>
                  <a:lnTo>
                    <a:pt x="17607687" y="7433462"/>
                  </a:lnTo>
                  <a:lnTo>
                    <a:pt x="17610671" y="7448232"/>
                  </a:lnTo>
                  <a:lnTo>
                    <a:pt x="17618799" y="7460297"/>
                  </a:lnTo>
                  <a:lnTo>
                    <a:pt x="17630852" y="7468438"/>
                  </a:lnTo>
                  <a:lnTo>
                    <a:pt x="17645622" y="7471423"/>
                  </a:lnTo>
                  <a:lnTo>
                    <a:pt x="17660379" y="7468438"/>
                  </a:lnTo>
                  <a:lnTo>
                    <a:pt x="17672444" y="7460297"/>
                  </a:lnTo>
                  <a:lnTo>
                    <a:pt x="17680572" y="7448232"/>
                  </a:lnTo>
                  <a:lnTo>
                    <a:pt x="17683557" y="7433462"/>
                  </a:lnTo>
                  <a:close/>
                </a:path>
                <a:path w="18131155" h="8150225">
                  <a:moveTo>
                    <a:pt x="17683557" y="7207390"/>
                  </a:moveTo>
                  <a:lnTo>
                    <a:pt x="17680572" y="7192632"/>
                  </a:lnTo>
                  <a:lnTo>
                    <a:pt x="17672444" y="7180580"/>
                  </a:lnTo>
                  <a:lnTo>
                    <a:pt x="17660379" y="7172452"/>
                  </a:lnTo>
                  <a:lnTo>
                    <a:pt x="17645622" y="7169480"/>
                  </a:lnTo>
                  <a:lnTo>
                    <a:pt x="17630852" y="7172452"/>
                  </a:lnTo>
                  <a:lnTo>
                    <a:pt x="17618799" y="7180580"/>
                  </a:lnTo>
                  <a:lnTo>
                    <a:pt x="17610671" y="7192632"/>
                  </a:lnTo>
                  <a:lnTo>
                    <a:pt x="17607687" y="7207390"/>
                  </a:lnTo>
                  <a:lnTo>
                    <a:pt x="17610671" y="7222160"/>
                  </a:lnTo>
                  <a:lnTo>
                    <a:pt x="17618799" y="7234225"/>
                  </a:lnTo>
                  <a:lnTo>
                    <a:pt x="17630852" y="7242365"/>
                  </a:lnTo>
                  <a:lnTo>
                    <a:pt x="17645622" y="7245350"/>
                  </a:lnTo>
                  <a:lnTo>
                    <a:pt x="17660379" y="7242365"/>
                  </a:lnTo>
                  <a:lnTo>
                    <a:pt x="17672444" y="7234225"/>
                  </a:lnTo>
                  <a:lnTo>
                    <a:pt x="17680572" y="7222160"/>
                  </a:lnTo>
                  <a:lnTo>
                    <a:pt x="17683557" y="7207390"/>
                  </a:lnTo>
                  <a:close/>
                </a:path>
                <a:path w="18131155" h="8150225">
                  <a:moveTo>
                    <a:pt x="17683557" y="6977075"/>
                  </a:moveTo>
                  <a:lnTo>
                    <a:pt x="17680572" y="6962305"/>
                  </a:lnTo>
                  <a:lnTo>
                    <a:pt x="17672444" y="6950240"/>
                  </a:lnTo>
                  <a:lnTo>
                    <a:pt x="17660379" y="6942099"/>
                  </a:lnTo>
                  <a:lnTo>
                    <a:pt x="17645622" y="6939115"/>
                  </a:lnTo>
                  <a:lnTo>
                    <a:pt x="17630852" y="6942099"/>
                  </a:lnTo>
                  <a:lnTo>
                    <a:pt x="17618799" y="6950240"/>
                  </a:lnTo>
                  <a:lnTo>
                    <a:pt x="17610671" y="6962305"/>
                  </a:lnTo>
                  <a:lnTo>
                    <a:pt x="17607687" y="6977075"/>
                  </a:lnTo>
                  <a:lnTo>
                    <a:pt x="17610671" y="6991832"/>
                  </a:lnTo>
                  <a:lnTo>
                    <a:pt x="17618799" y="7003885"/>
                  </a:lnTo>
                  <a:lnTo>
                    <a:pt x="17630852" y="7012013"/>
                  </a:lnTo>
                  <a:lnTo>
                    <a:pt x="17645622" y="7014985"/>
                  </a:lnTo>
                  <a:lnTo>
                    <a:pt x="17660379" y="7012013"/>
                  </a:lnTo>
                  <a:lnTo>
                    <a:pt x="17672444" y="7003885"/>
                  </a:lnTo>
                  <a:lnTo>
                    <a:pt x="17680572" y="6991832"/>
                  </a:lnTo>
                  <a:lnTo>
                    <a:pt x="17683557" y="6977075"/>
                  </a:lnTo>
                  <a:close/>
                </a:path>
                <a:path w="18131155" h="8150225">
                  <a:moveTo>
                    <a:pt x="17683557" y="6751002"/>
                  </a:moveTo>
                  <a:lnTo>
                    <a:pt x="17680572" y="6736245"/>
                  </a:lnTo>
                  <a:lnTo>
                    <a:pt x="17672444" y="6724193"/>
                  </a:lnTo>
                  <a:lnTo>
                    <a:pt x="17660379" y="6716065"/>
                  </a:lnTo>
                  <a:lnTo>
                    <a:pt x="17645622" y="6713093"/>
                  </a:lnTo>
                  <a:lnTo>
                    <a:pt x="17630852" y="6716065"/>
                  </a:lnTo>
                  <a:lnTo>
                    <a:pt x="17618799" y="6724193"/>
                  </a:lnTo>
                  <a:lnTo>
                    <a:pt x="17610671" y="6736245"/>
                  </a:lnTo>
                  <a:lnTo>
                    <a:pt x="17607687" y="6751002"/>
                  </a:lnTo>
                  <a:lnTo>
                    <a:pt x="17610671" y="6765760"/>
                  </a:lnTo>
                  <a:lnTo>
                    <a:pt x="17618799" y="6777812"/>
                  </a:lnTo>
                  <a:lnTo>
                    <a:pt x="17630852" y="6785940"/>
                  </a:lnTo>
                  <a:lnTo>
                    <a:pt x="17645622" y="6788912"/>
                  </a:lnTo>
                  <a:lnTo>
                    <a:pt x="17660379" y="6785940"/>
                  </a:lnTo>
                  <a:lnTo>
                    <a:pt x="17672444" y="6777812"/>
                  </a:lnTo>
                  <a:lnTo>
                    <a:pt x="17680572" y="6765760"/>
                  </a:lnTo>
                  <a:lnTo>
                    <a:pt x="17683557" y="6751002"/>
                  </a:lnTo>
                  <a:close/>
                </a:path>
                <a:path w="18131155" h="8150225">
                  <a:moveTo>
                    <a:pt x="17683557" y="6524930"/>
                  </a:moveTo>
                  <a:lnTo>
                    <a:pt x="17680572" y="6510172"/>
                  </a:lnTo>
                  <a:lnTo>
                    <a:pt x="17672444" y="6498120"/>
                  </a:lnTo>
                  <a:lnTo>
                    <a:pt x="17660379" y="6489992"/>
                  </a:lnTo>
                  <a:lnTo>
                    <a:pt x="17645622" y="6487020"/>
                  </a:lnTo>
                  <a:lnTo>
                    <a:pt x="17630852" y="6489992"/>
                  </a:lnTo>
                  <a:lnTo>
                    <a:pt x="17618799" y="6498120"/>
                  </a:lnTo>
                  <a:lnTo>
                    <a:pt x="17610671" y="6510172"/>
                  </a:lnTo>
                  <a:lnTo>
                    <a:pt x="17607687" y="6524930"/>
                  </a:lnTo>
                  <a:lnTo>
                    <a:pt x="17610671" y="6539700"/>
                  </a:lnTo>
                  <a:lnTo>
                    <a:pt x="17618799" y="6551739"/>
                  </a:lnTo>
                  <a:lnTo>
                    <a:pt x="17630852" y="6559867"/>
                  </a:lnTo>
                  <a:lnTo>
                    <a:pt x="17645622" y="6562839"/>
                  </a:lnTo>
                  <a:lnTo>
                    <a:pt x="17660379" y="6559867"/>
                  </a:lnTo>
                  <a:lnTo>
                    <a:pt x="17672444" y="6551739"/>
                  </a:lnTo>
                  <a:lnTo>
                    <a:pt x="17680572" y="6539700"/>
                  </a:lnTo>
                  <a:lnTo>
                    <a:pt x="17683557" y="6524930"/>
                  </a:lnTo>
                  <a:close/>
                </a:path>
                <a:path w="18131155" h="8150225">
                  <a:moveTo>
                    <a:pt x="17683557" y="6298857"/>
                  </a:moveTo>
                  <a:lnTo>
                    <a:pt x="17680572" y="6284099"/>
                  </a:lnTo>
                  <a:lnTo>
                    <a:pt x="17672444" y="6272047"/>
                  </a:lnTo>
                  <a:lnTo>
                    <a:pt x="17660379" y="6263919"/>
                  </a:lnTo>
                  <a:lnTo>
                    <a:pt x="17645622" y="6260947"/>
                  </a:lnTo>
                  <a:lnTo>
                    <a:pt x="17630852" y="6263919"/>
                  </a:lnTo>
                  <a:lnTo>
                    <a:pt x="17618799" y="6272047"/>
                  </a:lnTo>
                  <a:lnTo>
                    <a:pt x="17610671" y="6284099"/>
                  </a:lnTo>
                  <a:lnTo>
                    <a:pt x="17607687" y="6298857"/>
                  </a:lnTo>
                  <a:lnTo>
                    <a:pt x="17610671" y="6313627"/>
                  </a:lnTo>
                  <a:lnTo>
                    <a:pt x="17618799" y="6325667"/>
                  </a:lnTo>
                  <a:lnTo>
                    <a:pt x="17630852" y="6333795"/>
                  </a:lnTo>
                  <a:lnTo>
                    <a:pt x="17645622" y="6336766"/>
                  </a:lnTo>
                  <a:lnTo>
                    <a:pt x="17660379" y="6333795"/>
                  </a:lnTo>
                  <a:lnTo>
                    <a:pt x="17672444" y="6325667"/>
                  </a:lnTo>
                  <a:lnTo>
                    <a:pt x="17680572" y="6313627"/>
                  </a:lnTo>
                  <a:lnTo>
                    <a:pt x="17683557" y="6298857"/>
                  </a:lnTo>
                  <a:close/>
                </a:path>
                <a:path w="18131155" h="8150225">
                  <a:moveTo>
                    <a:pt x="17683557" y="6072784"/>
                  </a:moveTo>
                  <a:lnTo>
                    <a:pt x="17680572" y="6058027"/>
                  </a:lnTo>
                  <a:lnTo>
                    <a:pt x="17672444" y="6045974"/>
                  </a:lnTo>
                  <a:lnTo>
                    <a:pt x="17660379" y="6037846"/>
                  </a:lnTo>
                  <a:lnTo>
                    <a:pt x="17645622" y="6034875"/>
                  </a:lnTo>
                  <a:lnTo>
                    <a:pt x="17630852" y="6037846"/>
                  </a:lnTo>
                  <a:lnTo>
                    <a:pt x="17618799" y="6045974"/>
                  </a:lnTo>
                  <a:lnTo>
                    <a:pt x="17610671" y="6058027"/>
                  </a:lnTo>
                  <a:lnTo>
                    <a:pt x="17607687" y="6072784"/>
                  </a:lnTo>
                  <a:lnTo>
                    <a:pt x="17610671" y="6087554"/>
                  </a:lnTo>
                  <a:lnTo>
                    <a:pt x="17618799" y="6099594"/>
                  </a:lnTo>
                  <a:lnTo>
                    <a:pt x="17630852" y="6107722"/>
                  </a:lnTo>
                  <a:lnTo>
                    <a:pt x="17645622" y="6110694"/>
                  </a:lnTo>
                  <a:lnTo>
                    <a:pt x="17660379" y="6107722"/>
                  </a:lnTo>
                  <a:lnTo>
                    <a:pt x="17672444" y="6099594"/>
                  </a:lnTo>
                  <a:lnTo>
                    <a:pt x="17680572" y="6087554"/>
                  </a:lnTo>
                  <a:lnTo>
                    <a:pt x="17683557" y="6072784"/>
                  </a:lnTo>
                  <a:close/>
                </a:path>
                <a:path w="18131155" h="8150225">
                  <a:moveTo>
                    <a:pt x="17683557" y="5846711"/>
                  </a:moveTo>
                  <a:lnTo>
                    <a:pt x="17680572" y="5831954"/>
                  </a:lnTo>
                  <a:lnTo>
                    <a:pt x="17672444" y="5819902"/>
                  </a:lnTo>
                  <a:lnTo>
                    <a:pt x="17660379" y="5811774"/>
                  </a:lnTo>
                  <a:lnTo>
                    <a:pt x="17645622" y="5808802"/>
                  </a:lnTo>
                  <a:lnTo>
                    <a:pt x="17630852" y="5811774"/>
                  </a:lnTo>
                  <a:lnTo>
                    <a:pt x="17618799" y="5819902"/>
                  </a:lnTo>
                  <a:lnTo>
                    <a:pt x="17610671" y="5831954"/>
                  </a:lnTo>
                  <a:lnTo>
                    <a:pt x="17607687" y="5846711"/>
                  </a:lnTo>
                  <a:lnTo>
                    <a:pt x="17610671" y="5861482"/>
                  </a:lnTo>
                  <a:lnTo>
                    <a:pt x="17618799" y="5873547"/>
                  </a:lnTo>
                  <a:lnTo>
                    <a:pt x="17630852" y="5881687"/>
                  </a:lnTo>
                  <a:lnTo>
                    <a:pt x="17645622" y="5884672"/>
                  </a:lnTo>
                  <a:lnTo>
                    <a:pt x="17660379" y="5881687"/>
                  </a:lnTo>
                  <a:lnTo>
                    <a:pt x="17672444" y="5873547"/>
                  </a:lnTo>
                  <a:lnTo>
                    <a:pt x="17680572" y="5861482"/>
                  </a:lnTo>
                  <a:lnTo>
                    <a:pt x="17683557" y="5846711"/>
                  </a:lnTo>
                  <a:close/>
                </a:path>
                <a:path w="18131155" h="8150225">
                  <a:moveTo>
                    <a:pt x="17683557" y="5620639"/>
                  </a:moveTo>
                  <a:lnTo>
                    <a:pt x="17680572" y="5605894"/>
                  </a:lnTo>
                  <a:lnTo>
                    <a:pt x="17672444" y="5593842"/>
                  </a:lnTo>
                  <a:lnTo>
                    <a:pt x="17660379" y="5585714"/>
                  </a:lnTo>
                  <a:lnTo>
                    <a:pt x="17645622" y="5582729"/>
                  </a:lnTo>
                  <a:lnTo>
                    <a:pt x="17630852" y="5585714"/>
                  </a:lnTo>
                  <a:lnTo>
                    <a:pt x="17618799" y="5593842"/>
                  </a:lnTo>
                  <a:lnTo>
                    <a:pt x="17610671" y="5605894"/>
                  </a:lnTo>
                  <a:lnTo>
                    <a:pt x="17607687" y="5620639"/>
                  </a:lnTo>
                  <a:lnTo>
                    <a:pt x="17610671" y="5635409"/>
                  </a:lnTo>
                  <a:lnTo>
                    <a:pt x="17618799" y="5647474"/>
                  </a:lnTo>
                  <a:lnTo>
                    <a:pt x="17630852" y="5655615"/>
                  </a:lnTo>
                  <a:lnTo>
                    <a:pt x="17645622" y="5658599"/>
                  </a:lnTo>
                  <a:lnTo>
                    <a:pt x="17660379" y="5655615"/>
                  </a:lnTo>
                  <a:lnTo>
                    <a:pt x="17672444" y="5647474"/>
                  </a:lnTo>
                  <a:lnTo>
                    <a:pt x="17680572" y="5635409"/>
                  </a:lnTo>
                  <a:lnTo>
                    <a:pt x="17683557" y="5620639"/>
                  </a:lnTo>
                  <a:close/>
                </a:path>
                <a:path w="18131155" h="8150225">
                  <a:moveTo>
                    <a:pt x="17909629" y="8111668"/>
                  </a:moveTo>
                  <a:lnTo>
                    <a:pt x="17906645" y="8096910"/>
                  </a:lnTo>
                  <a:lnTo>
                    <a:pt x="17898529" y="8084858"/>
                  </a:lnTo>
                  <a:lnTo>
                    <a:pt x="17886477" y="8076730"/>
                  </a:lnTo>
                  <a:lnTo>
                    <a:pt x="17871707" y="8073745"/>
                  </a:lnTo>
                  <a:lnTo>
                    <a:pt x="17856950" y="8076730"/>
                  </a:lnTo>
                  <a:lnTo>
                    <a:pt x="17844885" y="8084858"/>
                  </a:lnTo>
                  <a:lnTo>
                    <a:pt x="17836757" y="8096910"/>
                  </a:lnTo>
                  <a:lnTo>
                    <a:pt x="17833772" y="8111668"/>
                  </a:lnTo>
                  <a:lnTo>
                    <a:pt x="17836757" y="8126438"/>
                  </a:lnTo>
                  <a:lnTo>
                    <a:pt x="17844885" y="8138490"/>
                  </a:lnTo>
                  <a:lnTo>
                    <a:pt x="17856950" y="8146618"/>
                  </a:lnTo>
                  <a:lnTo>
                    <a:pt x="17871707" y="8149603"/>
                  </a:lnTo>
                  <a:lnTo>
                    <a:pt x="17886477" y="8146618"/>
                  </a:lnTo>
                  <a:lnTo>
                    <a:pt x="17898529" y="8138490"/>
                  </a:lnTo>
                  <a:lnTo>
                    <a:pt x="17906645" y="8126438"/>
                  </a:lnTo>
                  <a:lnTo>
                    <a:pt x="17909629" y="8111668"/>
                  </a:lnTo>
                  <a:close/>
                </a:path>
                <a:path w="18131155" h="8150225">
                  <a:moveTo>
                    <a:pt x="17909629" y="7885608"/>
                  </a:moveTo>
                  <a:lnTo>
                    <a:pt x="17906645" y="7870838"/>
                  </a:lnTo>
                  <a:lnTo>
                    <a:pt x="17898529" y="7858785"/>
                  </a:lnTo>
                  <a:lnTo>
                    <a:pt x="17886477" y="7850657"/>
                  </a:lnTo>
                  <a:lnTo>
                    <a:pt x="17871707" y="7847673"/>
                  </a:lnTo>
                  <a:lnTo>
                    <a:pt x="17856950" y="7850657"/>
                  </a:lnTo>
                  <a:lnTo>
                    <a:pt x="17844885" y="7858785"/>
                  </a:lnTo>
                  <a:lnTo>
                    <a:pt x="17836757" y="7870838"/>
                  </a:lnTo>
                  <a:lnTo>
                    <a:pt x="17833772" y="7885608"/>
                  </a:lnTo>
                  <a:lnTo>
                    <a:pt x="17836757" y="7900365"/>
                  </a:lnTo>
                  <a:lnTo>
                    <a:pt x="17844885" y="7912430"/>
                  </a:lnTo>
                  <a:lnTo>
                    <a:pt x="17856950" y="7920558"/>
                  </a:lnTo>
                  <a:lnTo>
                    <a:pt x="17871707" y="7923530"/>
                  </a:lnTo>
                  <a:lnTo>
                    <a:pt x="17886477" y="7920558"/>
                  </a:lnTo>
                  <a:lnTo>
                    <a:pt x="17898529" y="7912430"/>
                  </a:lnTo>
                  <a:lnTo>
                    <a:pt x="17906645" y="7900365"/>
                  </a:lnTo>
                  <a:lnTo>
                    <a:pt x="17909629" y="7885608"/>
                  </a:lnTo>
                  <a:close/>
                </a:path>
                <a:path w="18131155" h="8150225">
                  <a:moveTo>
                    <a:pt x="17909629" y="7659535"/>
                  </a:moveTo>
                  <a:lnTo>
                    <a:pt x="17906645" y="7644778"/>
                  </a:lnTo>
                  <a:lnTo>
                    <a:pt x="17898529" y="7632725"/>
                  </a:lnTo>
                  <a:lnTo>
                    <a:pt x="17886477" y="7624597"/>
                  </a:lnTo>
                  <a:lnTo>
                    <a:pt x="17871707" y="7621625"/>
                  </a:lnTo>
                  <a:lnTo>
                    <a:pt x="17856950" y="7624597"/>
                  </a:lnTo>
                  <a:lnTo>
                    <a:pt x="17844885" y="7632725"/>
                  </a:lnTo>
                  <a:lnTo>
                    <a:pt x="17836757" y="7644778"/>
                  </a:lnTo>
                  <a:lnTo>
                    <a:pt x="17833772" y="7659535"/>
                  </a:lnTo>
                  <a:lnTo>
                    <a:pt x="17836757" y="7674305"/>
                  </a:lnTo>
                  <a:lnTo>
                    <a:pt x="17844885" y="7686357"/>
                  </a:lnTo>
                  <a:lnTo>
                    <a:pt x="17856950" y="7694485"/>
                  </a:lnTo>
                  <a:lnTo>
                    <a:pt x="17871707" y="7697470"/>
                  </a:lnTo>
                  <a:lnTo>
                    <a:pt x="17886477" y="7694485"/>
                  </a:lnTo>
                  <a:lnTo>
                    <a:pt x="17898529" y="7686357"/>
                  </a:lnTo>
                  <a:lnTo>
                    <a:pt x="17906645" y="7674305"/>
                  </a:lnTo>
                  <a:lnTo>
                    <a:pt x="17909629" y="7659535"/>
                  </a:lnTo>
                  <a:close/>
                </a:path>
                <a:path w="18131155" h="8150225">
                  <a:moveTo>
                    <a:pt x="17909629" y="7433462"/>
                  </a:moveTo>
                  <a:lnTo>
                    <a:pt x="17906645" y="7418692"/>
                  </a:lnTo>
                  <a:lnTo>
                    <a:pt x="17898529" y="7406653"/>
                  </a:lnTo>
                  <a:lnTo>
                    <a:pt x="17886477" y="7398525"/>
                  </a:lnTo>
                  <a:lnTo>
                    <a:pt x="17871707" y="7395553"/>
                  </a:lnTo>
                  <a:lnTo>
                    <a:pt x="17856950" y="7398525"/>
                  </a:lnTo>
                  <a:lnTo>
                    <a:pt x="17844885" y="7406653"/>
                  </a:lnTo>
                  <a:lnTo>
                    <a:pt x="17836757" y="7418692"/>
                  </a:lnTo>
                  <a:lnTo>
                    <a:pt x="17833772" y="7433462"/>
                  </a:lnTo>
                  <a:lnTo>
                    <a:pt x="17836757" y="7448232"/>
                  </a:lnTo>
                  <a:lnTo>
                    <a:pt x="17844885" y="7460297"/>
                  </a:lnTo>
                  <a:lnTo>
                    <a:pt x="17856950" y="7468438"/>
                  </a:lnTo>
                  <a:lnTo>
                    <a:pt x="17871707" y="7471423"/>
                  </a:lnTo>
                  <a:lnTo>
                    <a:pt x="17886477" y="7468438"/>
                  </a:lnTo>
                  <a:lnTo>
                    <a:pt x="17898529" y="7460297"/>
                  </a:lnTo>
                  <a:lnTo>
                    <a:pt x="17906645" y="7448232"/>
                  </a:lnTo>
                  <a:lnTo>
                    <a:pt x="17909629" y="7433462"/>
                  </a:lnTo>
                  <a:close/>
                </a:path>
                <a:path w="18131155" h="8150225">
                  <a:moveTo>
                    <a:pt x="17909629" y="7207390"/>
                  </a:moveTo>
                  <a:lnTo>
                    <a:pt x="17906645" y="7192632"/>
                  </a:lnTo>
                  <a:lnTo>
                    <a:pt x="17898529" y="7180580"/>
                  </a:lnTo>
                  <a:lnTo>
                    <a:pt x="17886477" y="7172452"/>
                  </a:lnTo>
                  <a:lnTo>
                    <a:pt x="17871707" y="7169480"/>
                  </a:lnTo>
                  <a:lnTo>
                    <a:pt x="17856950" y="7172452"/>
                  </a:lnTo>
                  <a:lnTo>
                    <a:pt x="17844885" y="7180580"/>
                  </a:lnTo>
                  <a:lnTo>
                    <a:pt x="17836757" y="7192632"/>
                  </a:lnTo>
                  <a:lnTo>
                    <a:pt x="17833772" y="7207390"/>
                  </a:lnTo>
                  <a:lnTo>
                    <a:pt x="17836757" y="7222160"/>
                  </a:lnTo>
                  <a:lnTo>
                    <a:pt x="17844885" y="7234225"/>
                  </a:lnTo>
                  <a:lnTo>
                    <a:pt x="17856950" y="7242365"/>
                  </a:lnTo>
                  <a:lnTo>
                    <a:pt x="17871707" y="7245350"/>
                  </a:lnTo>
                  <a:lnTo>
                    <a:pt x="17886477" y="7242365"/>
                  </a:lnTo>
                  <a:lnTo>
                    <a:pt x="17898529" y="7234225"/>
                  </a:lnTo>
                  <a:lnTo>
                    <a:pt x="17906645" y="7222160"/>
                  </a:lnTo>
                  <a:lnTo>
                    <a:pt x="17909629" y="7207390"/>
                  </a:lnTo>
                  <a:close/>
                </a:path>
                <a:path w="18131155" h="8150225">
                  <a:moveTo>
                    <a:pt x="17909629" y="6977075"/>
                  </a:moveTo>
                  <a:lnTo>
                    <a:pt x="17906645" y="6962305"/>
                  </a:lnTo>
                  <a:lnTo>
                    <a:pt x="17898529" y="6950240"/>
                  </a:lnTo>
                  <a:lnTo>
                    <a:pt x="17886477" y="6942099"/>
                  </a:lnTo>
                  <a:lnTo>
                    <a:pt x="17871707" y="6939115"/>
                  </a:lnTo>
                  <a:lnTo>
                    <a:pt x="17856950" y="6942099"/>
                  </a:lnTo>
                  <a:lnTo>
                    <a:pt x="17844885" y="6950240"/>
                  </a:lnTo>
                  <a:lnTo>
                    <a:pt x="17836757" y="6962305"/>
                  </a:lnTo>
                  <a:lnTo>
                    <a:pt x="17833772" y="6977075"/>
                  </a:lnTo>
                  <a:lnTo>
                    <a:pt x="17836757" y="6991832"/>
                  </a:lnTo>
                  <a:lnTo>
                    <a:pt x="17844885" y="7003885"/>
                  </a:lnTo>
                  <a:lnTo>
                    <a:pt x="17856950" y="7012013"/>
                  </a:lnTo>
                  <a:lnTo>
                    <a:pt x="17871707" y="7014985"/>
                  </a:lnTo>
                  <a:lnTo>
                    <a:pt x="17886477" y="7012013"/>
                  </a:lnTo>
                  <a:lnTo>
                    <a:pt x="17898529" y="7003885"/>
                  </a:lnTo>
                  <a:lnTo>
                    <a:pt x="17906645" y="6991832"/>
                  </a:lnTo>
                  <a:lnTo>
                    <a:pt x="17909629" y="6977075"/>
                  </a:lnTo>
                  <a:close/>
                </a:path>
                <a:path w="18131155" h="8150225">
                  <a:moveTo>
                    <a:pt x="17909629" y="6751002"/>
                  </a:moveTo>
                  <a:lnTo>
                    <a:pt x="17906645" y="6736245"/>
                  </a:lnTo>
                  <a:lnTo>
                    <a:pt x="17898517" y="6724193"/>
                  </a:lnTo>
                  <a:lnTo>
                    <a:pt x="17886477" y="6716065"/>
                  </a:lnTo>
                  <a:lnTo>
                    <a:pt x="17871707" y="6713093"/>
                  </a:lnTo>
                  <a:lnTo>
                    <a:pt x="17856950" y="6716065"/>
                  </a:lnTo>
                  <a:lnTo>
                    <a:pt x="17844885" y="6724193"/>
                  </a:lnTo>
                  <a:lnTo>
                    <a:pt x="17836757" y="6736245"/>
                  </a:lnTo>
                  <a:lnTo>
                    <a:pt x="17833772" y="6751002"/>
                  </a:lnTo>
                  <a:lnTo>
                    <a:pt x="17836757" y="6765760"/>
                  </a:lnTo>
                  <a:lnTo>
                    <a:pt x="17844885" y="6777812"/>
                  </a:lnTo>
                  <a:lnTo>
                    <a:pt x="17856950" y="6785940"/>
                  </a:lnTo>
                  <a:lnTo>
                    <a:pt x="17871707" y="6788912"/>
                  </a:lnTo>
                  <a:lnTo>
                    <a:pt x="17886477" y="6785940"/>
                  </a:lnTo>
                  <a:lnTo>
                    <a:pt x="17898517" y="6777812"/>
                  </a:lnTo>
                  <a:lnTo>
                    <a:pt x="17906645" y="6765760"/>
                  </a:lnTo>
                  <a:lnTo>
                    <a:pt x="17909629" y="6751002"/>
                  </a:lnTo>
                  <a:close/>
                </a:path>
                <a:path w="18131155" h="8150225">
                  <a:moveTo>
                    <a:pt x="17909629" y="6524930"/>
                  </a:moveTo>
                  <a:lnTo>
                    <a:pt x="17906645" y="6510172"/>
                  </a:lnTo>
                  <a:lnTo>
                    <a:pt x="17898517" y="6498120"/>
                  </a:lnTo>
                  <a:lnTo>
                    <a:pt x="17886477" y="6489992"/>
                  </a:lnTo>
                  <a:lnTo>
                    <a:pt x="17871707" y="6487020"/>
                  </a:lnTo>
                  <a:lnTo>
                    <a:pt x="17856950" y="6489992"/>
                  </a:lnTo>
                  <a:lnTo>
                    <a:pt x="17844885" y="6498120"/>
                  </a:lnTo>
                  <a:lnTo>
                    <a:pt x="17836757" y="6510172"/>
                  </a:lnTo>
                  <a:lnTo>
                    <a:pt x="17833772" y="6524930"/>
                  </a:lnTo>
                  <a:lnTo>
                    <a:pt x="17836757" y="6539700"/>
                  </a:lnTo>
                  <a:lnTo>
                    <a:pt x="17844885" y="6551739"/>
                  </a:lnTo>
                  <a:lnTo>
                    <a:pt x="17856950" y="6559867"/>
                  </a:lnTo>
                  <a:lnTo>
                    <a:pt x="17871707" y="6562839"/>
                  </a:lnTo>
                  <a:lnTo>
                    <a:pt x="17886477" y="6559867"/>
                  </a:lnTo>
                  <a:lnTo>
                    <a:pt x="17898517" y="6551739"/>
                  </a:lnTo>
                  <a:lnTo>
                    <a:pt x="17906645" y="6539700"/>
                  </a:lnTo>
                  <a:lnTo>
                    <a:pt x="17909629" y="6524930"/>
                  </a:lnTo>
                  <a:close/>
                </a:path>
                <a:path w="18131155" h="8150225">
                  <a:moveTo>
                    <a:pt x="17909629" y="6298857"/>
                  </a:moveTo>
                  <a:lnTo>
                    <a:pt x="17906645" y="6284099"/>
                  </a:lnTo>
                  <a:lnTo>
                    <a:pt x="17898517" y="6272047"/>
                  </a:lnTo>
                  <a:lnTo>
                    <a:pt x="17886477" y="6263919"/>
                  </a:lnTo>
                  <a:lnTo>
                    <a:pt x="17871707" y="6260947"/>
                  </a:lnTo>
                  <a:lnTo>
                    <a:pt x="17856950" y="6263919"/>
                  </a:lnTo>
                  <a:lnTo>
                    <a:pt x="17844885" y="6272047"/>
                  </a:lnTo>
                  <a:lnTo>
                    <a:pt x="17836757" y="6284099"/>
                  </a:lnTo>
                  <a:lnTo>
                    <a:pt x="17833772" y="6298857"/>
                  </a:lnTo>
                  <a:lnTo>
                    <a:pt x="17836757" y="6313627"/>
                  </a:lnTo>
                  <a:lnTo>
                    <a:pt x="17844885" y="6325667"/>
                  </a:lnTo>
                  <a:lnTo>
                    <a:pt x="17856950" y="6333795"/>
                  </a:lnTo>
                  <a:lnTo>
                    <a:pt x="17871707" y="6336766"/>
                  </a:lnTo>
                  <a:lnTo>
                    <a:pt x="17886477" y="6333795"/>
                  </a:lnTo>
                  <a:lnTo>
                    <a:pt x="17898517" y="6325667"/>
                  </a:lnTo>
                  <a:lnTo>
                    <a:pt x="17906645" y="6313627"/>
                  </a:lnTo>
                  <a:lnTo>
                    <a:pt x="17909629" y="6298857"/>
                  </a:lnTo>
                  <a:close/>
                </a:path>
                <a:path w="18131155" h="8150225">
                  <a:moveTo>
                    <a:pt x="17909629" y="6072784"/>
                  </a:moveTo>
                  <a:lnTo>
                    <a:pt x="17906645" y="6058027"/>
                  </a:lnTo>
                  <a:lnTo>
                    <a:pt x="17898517" y="6045974"/>
                  </a:lnTo>
                  <a:lnTo>
                    <a:pt x="17886477" y="6037846"/>
                  </a:lnTo>
                  <a:lnTo>
                    <a:pt x="17871707" y="6034875"/>
                  </a:lnTo>
                  <a:lnTo>
                    <a:pt x="17856950" y="6037846"/>
                  </a:lnTo>
                  <a:lnTo>
                    <a:pt x="17844885" y="6045974"/>
                  </a:lnTo>
                  <a:lnTo>
                    <a:pt x="17836757" y="6058027"/>
                  </a:lnTo>
                  <a:lnTo>
                    <a:pt x="17833772" y="6072784"/>
                  </a:lnTo>
                  <a:lnTo>
                    <a:pt x="17836757" y="6087554"/>
                  </a:lnTo>
                  <a:lnTo>
                    <a:pt x="17844885" y="6099594"/>
                  </a:lnTo>
                  <a:lnTo>
                    <a:pt x="17856950" y="6107722"/>
                  </a:lnTo>
                  <a:lnTo>
                    <a:pt x="17871707" y="6110694"/>
                  </a:lnTo>
                  <a:lnTo>
                    <a:pt x="17886477" y="6107722"/>
                  </a:lnTo>
                  <a:lnTo>
                    <a:pt x="17898517" y="6099594"/>
                  </a:lnTo>
                  <a:lnTo>
                    <a:pt x="17906645" y="6087554"/>
                  </a:lnTo>
                  <a:lnTo>
                    <a:pt x="17909629" y="6072784"/>
                  </a:lnTo>
                  <a:close/>
                </a:path>
                <a:path w="18131155" h="8150225">
                  <a:moveTo>
                    <a:pt x="17909629" y="5846711"/>
                  </a:moveTo>
                  <a:lnTo>
                    <a:pt x="17906645" y="5831954"/>
                  </a:lnTo>
                  <a:lnTo>
                    <a:pt x="17898517" y="5819902"/>
                  </a:lnTo>
                  <a:lnTo>
                    <a:pt x="17886477" y="5811774"/>
                  </a:lnTo>
                  <a:lnTo>
                    <a:pt x="17871707" y="5808802"/>
                  </a:lnTo>
                  <a:lnTo>
                    <a:pt x="17856950" y="5811774"/>
                  </a:lnTo>
                  <a:lnTo>
                    <a:pt x="17844885" y="5819902"/>
                  </a:lnTo>
                  <a:lnTo>
                    <a:pt x="17836757" y="5831954"/>
                  </a:lnTo>
                  <a:lnTo>
                    <a:pt x="17833772" y="5846711"/>
                  </a:lnTo>
                  <a:lnTo>
                    <a:pt x="17836757" y="5861482"/>
                  </a:lnTo>
                  <a:lnTo>
                    <a:pt x="17844885" y="5873547"/>
                  </a:lnTo>
                  <a:lnTo>
                    <a:pt x="17856950" y="5881687"/>
                  </a:lnTo>
                  <a:lnTo>
                    <a:pt x="17871707" y="5884672"/>
                  </a:lnTo>
                  <a:lnTo>
                    <a:pt x="17886477" y="5881687"/>
                  </a:lnTo>
                  <a:lnTo>
                    <a:pt x="17898517" y="5873547"/>
                  </a:lnTo>
                  <a:lnTo>
                    <a:pt x="17906645" y="5861482"/>
                  </a:lnTo>
                  <a:lnTo>
                    <a:pt x="17909629" y="5846711"/>
                  </a:lnTo>
                  <a:close/>
                </a:path>
                <a:path w="18131155" h="8150225">
                  <a:moveTo>
                    <a:pt x="17909629" y="5620639"/>
                  </a:moveTo>
                  <a:lnTo>
                    <a:pt x="17906645" y="5605894"/>
                  </a:lnTo>
                  <a:lnTo>
                    <a:pt x="17898517" y="5593842"/>
                  </a:lnTo>
                  <a:lnTo>
                    <a:pt x="17886477" y="5585714"/>
                  </a:lnTo>
                  <a:lnTo>
                    <a:pt x="17871707" y="5582729"/>
                  </a:lnTo>
                  <a:lnTo>
                    <a:pt x="17856950" y="5585714"/>
                  </a:lnTo>
                  <a:lnTo>
                    <a:pt x="17844885" y="5593842"/>
                  </a:lnTo>
                  <a:lnTo>
                    <a:pt x="17836757" y="5605894"/>
                  </a:lnTo>
                  <a:lnTo>
                    <a:pt x="17833772" y="5620639"/>
                  </a:lnTo>
                  <a:lnTo>
                    <a:pt x="17836757" y="5635409"/>
                  </a:lnTo>
                  <a:lnTo>
                    <a:pt x="17844885" y="5647474"/>
                  </a:lnTo>
                  <a:lnTo>
                    <a:pt x="17856950" y="5655615"/>
                  </a:lnTo>
                  <a:lnTo>
                    <a:pt x="17871707" y="5658599"/>
                  </a:lnTo>
                  <a:lnTo>
                    <a:pt x="17886477" y="5655615"/>
                  </a:lnTo>
                  <a:lnTo>
                    <a:pt x="17898517" y="5647474"/>
                  </a:lnTo>
                  <a:lnTo>
                    <a:pt x="17906645" y="5635409"/>
                  </a:lnTo>
                  <a:lnTo>
                    <a:pt x="17909629" y="5620639"/>
                  </a:lnTo>
                  <a:close/>
                </a:path>
                <a:path w="18131155" h="8150225">
                  <a:moveTo>
                    <a:pt x="18130978" y="8111668"/>
                  </a:moveTo>
                  <a:lnTo>
                    <a:pt x="18127993" y="8096910"/>
                  </a:lnTo>
                  <a:lnTo>
                    <a:pt x="18119878" y="8084858"/>
                  </a:lnTo>
                  <a:lnTo>
                    <a:pt x="18107825" y="8076730"/>
                  </a:lnTo>
                  <a:lnTo>
                    <a:pt x="18093055" y="8073745"/>
                  </a:lnTo>
                  <a:lnTo>
                    <a:pt x="18078298" y="8076730"/>
                  </a:lnTo>
                  <a:lnTo>
                    <a:pt x="18066246" y="8084858"/>
                  </a:lnTo>
                  <a:lnTo>
                    <a:pt x="18058118" y="8096910"/>
                  </a:lnTo>
                  <a:lnTo>
                    <a:pt x="18055133" y="8111668"/>
                  </a:lnTo>
                  <a:lnTo>
                    <a:pt x="18058118" y="8126438"/>
                  </a:lnTo>
                  <a:lnTo>
                    <a:pt x="18066246" y="8138490"/>
                  </a:lnTo>
                  <a:lnTo>
                    <a:pt x="18078298" y="8146618"/>
                  </a:lnTo>
                  <a:lnTo>
                    <a:pt x="18093055" y="8149603"/>
                  </a:lnTo>
                  <a:lnTo>
                    <a:pt x="18107825" y="8146618"/>
                  </a:lnTo>
                  <a:lnTo>
                    <a:pt x="18119878" y="8138490"/>
                  </a:lnTo>
                  <a:lnTo>
                    <a:pt x="18127993" y="8126438"/>
                  </a:lnTo>
                  <a:lnTo>
                    <a:pt x="18130978" y="8111668"/>
                  </a:lnTo>
                  <a:close/>
                </a:path>
                <a:path w="18131155" h="8150225">
                  <a:moveTo>
                    <a:pt x="18130978" y="7885608"/>
                  </a:moveTo>
                  <a:lnTo>
                    <a:pt x="18127993" y="7870838"/>
                  </a:lnTo>
                  <a:lnTo>
                    <a:pt x="18119878" y="7858785"/>
                  </a:lnTo>
                  <a:lnTo>
                    <a:pt x="18107825" y="7850657"/>
                  </a:lnTo>
                  <a:lnTo>
                    <a:pt x="18093055" y="7847673"/>
                  </a:lnTo>
                  <a:lnTo>
                    <a:pt x="18078298" y="7850657"/>
                  </a:lnTo>
                  <a:lnTo>
                    <a:pt x="18066246" y="7858785"/>
                  </a:lnTo>
                  <a:lnTo>
                    <a:pt x="18058118" y="7870838"/>
                  </a:lnTo>
                  <a:lnTo>
                    <a:pt x="18055133" y="7885608"/>
                  </a:lnTo>
                  <a:lnTo>
                    <a:pt x="18058118" y="7900365"/>
                  </a:lnTo>
                  <a:lnTo>
                    <a:pt x="18066246" y="7912430"/>
                  </a:lnTo>
                  <a:lnTo>
                    <a:pt x="18078298" y="7920558"/>
                  </a:lnTo>
                  <a:lnTo>
                    <a:pt x="18093055" y="7923530"/>
                  </a:lnTo>
                  <a:lnTo>
                    <a:pt x="18107825" y="7920558"/>
                  </a:lnTo>
                  <a:lnTo>
                    <a:pt x="18119878" y="7912430"/>
                  </a:lnTo>
                  <a:lnTo>
                    <a:pt x="18127993" y="7900365"/>
                  </a:lnTo>
                  <a:lnTo>
                    <a:pt x="18130978" y="7885608"/>
                  </a:lnTo>
                  <a:close/>
                </a:path>
                <a:path w="18131155" h="8150225">
                  <a:moveTo>
                    <a:pt x="18130978" y="7659535"/>
                  </a:moveTo>
                  <a:lnTo>
                    <a:pt x="18127993" y="7644778"/>
                  </a:lnTo>
                  <a:lnTo>
                    <a:pt x="18119878" y="7632725"/>
                  </a:lnTo>
                  <a:lnTo>
                    <a:pt x="18107825" y="7624597"/>
                  </a:lnTo>
                  <a:lnTo>
                    <a:pt x="18093055" y="7621625"/>
                  </a:lnTo>
                  <a:lnTo>
                    <a:pt x="18078298" y="7624597"/>
                  </a:lnTo>
                  <a:lnTo>
                    <a:pt x="18066246" y="7632725"/>
                  </a:lnTo>
                  <a:lnTo>
                    <a:pt x="18058118" y="7644778"/>
                  </a:lnTo>
                  <a:lnTo>
                    <a:pt x="18055133" y="7659535"/>
                  </a:lnTo>
                  <a:lnTo>
                    <a:pt x="18058118" y="7674305"/>
                  </a:lnTo>
                  <a:lnTo>
                    <a:pt x="18066246" y="7686357"/>
                  </a:lnTo>
                  <a:lnTo>
                    <a:pt x="18078298" y="7694485"/>
                  </a:lnTo>
                  <a:lnTo>
                    <a:pt x="18093055" y="7697470"/>
                  </a:lnTo>
                  <a:lnTo>
                    <a:pt x="18107825" y="7694485"/>
                  </a:lnTo>
                  <a:lnTo>
                    <a:pt x="18119878" y="7686357"/>
                  </a:lnTo>
                  <a:lnTo>
                    <a:pt x="18127993" y="7674305"/>
                  </a:lnTo>
                  <a:lnTo>
                    <a:pt x="18130978" y="7659535"/>
                  </a:lnTo>
                  <a:close/>
                </a:path>
                <a:path w="18131155" h="8150225">
                  <a:moveTo>
                    <a:pt x="18130978" y="7433462"/>
                  </a:moveTo>
                  <a:lnTo>
                    <a:pt x="18127993" y="7418692"/>
                  </a:lnTo>
                  <a:lnTo>
                    <a:pt x="18119878" y="7406653"/>
                  </a:lnTo>
                  <a:lnTo>
                    <a:pt x="18107825" y="7398525"/>
                  </a:lnTo>
                  <a:lnTo>
                    <a:pt x="18093055" y="7395553"/>
                  </a:lnTo>
                  <a:lnTo>
                    <a:pt x="18078298" y="7398525"/>
                  </a:lnTo>
                  <a:lnTo>
                    <a:pt x="18066246" y="7406653"/>
                  </a:lnTo>
                  <a:lnTo>
                    <a:pt x="18058118" y="7418692"/>
                  </a:lnTo>
                  <a:lnTo>
                    <a:pt x="18055133" y="7433462"/>
                  </a:lnTo>
                  <a:lnTo>
                    <a:pt x="18058118" y="7448232"/>
                  </a:lnTo>
                  <a:lnTo>
                    <a:pt x="18066246" y="7460297"/>
                  </a:lnTo>
                  <a:lnTo>
                    <a:pt x="18078298" y="7468438"/>
                  </a:lnTo>
                  <a:lnTo>
                    <a:pt x="18093055" y="7471423"/>
                  </a:lnTo>
                  <a:lnTo>
                    <a:pt x="18107825" y="7468438"/>
                  </a:lnTo>
                  <a:lnTo>
                    <a:pt x="18119878" y="7460297"/>
                  </a:lnTo>
                  <a:lnTo>
                    <a:pt x="18127993" y="7448232"/>
                  </a:lnTo>
                  <a:lnTo>
                    <a:pt x="18130978" y="7433462"/>
                  </a:lnTo>
                  <a:close/>
                </a:path>
                <a:path w="18131155" h="8150225">
                  <a:moveTo>
                    <a:pt x="18130978" y="7207390"/>
                  </a:moveTo>
                  <a:lnTo>
                    <a:pt x="18127993" y="7192632"/>
                  </a:lnTo>
                  <a:lnTo>
                    <a:pt x="18119878" y="7180580"/>
                  </a:lnTo>
                  <a:lnTo>
                    <a:pt x="18107825" y="7172452"/>
                  </a:lnTo>
                  <a:lnTo>
                    <a:pt x="18093055" y="7169480"/>
                  </a:lnTo>
                  <a:lnTo>
                    <a:pt x="18078298" y="7172452"/>
                  </a:lnTo>
                  <a:lnTo>
                    <a:pt x="18066246" y="7180580"/>
                  </a:lnTo>
                  <a:lnTo>
                    <a:pt x="18058118" y="7192632"/>
                  </a:lnTo>
                  <a:lnTo>
                    <a:pt x="18055133" y="7207390"/>
                  </a:lnTo>
                  <a:lnTo>
                    <a:pt x="18058118" y="7222160"/>
                  </a:lnTo>
                  <a:lnTo>
                    <a:pt x="18066246" y="7234225"/>
                  </a:lnTo>
                  <a:lnTo>
                    <a:pt x="18078298" y="7242365"/>
                  </a:lnTo>
                  <a:lnTo>
                    <a:pt x="18093055" y="7245350"/>
                  </a:lnTo>
                  <a:lnTo>
                    <a:pt x="18107825" y="7242365"/>
                  </a:lnTo>
                  <a:lnTo>
                    <a:pt x="18119878" y="7234225"/>
                  </a:lnTo>
                  <a:lnTo>
                    <a:pt x="18127993" y="7222160"/>
                  </a:lnTo>
                  <a:lnTo>
                    <a:pt x="18130978" y="7207390"/>
                  </a:lnTo>
                  <a:close/>
                </a:path>
                <a:path w="18131155" h="8150225">
                  <a:moveTo>
                    <a:pt x="18130978" y="6977075"/>
                  </a:moveTo>
                  <a:lnTo>
                    <a:pt x="18127993" y="6962305"/>
                  </a:lnTo>
                  <a:lnTo>
                    <a:pt x="18119878" y="6950240"/>
                  </a:lnTo>
                  <a:lnTo>
                    <a:pt x="18107825" y="6942099"/>
                  </a:lnTo>
                  <a:lnTo>
                    <a:pt x="18093055" y="6939115"/>
                  </a:lnTo>
                  <a:lnTo>
                    <a:pt x="18078298" y="6942099"/>
                  </a:lnTo>
                  <a:lnTo>
                    <a:pt x="18066246" y="6950240"/>
                  </a:lnTo>
                  <a:lnTo>
                    <a:pt x="18058118" y="6962305"/>
                  </a:lnTo>
                  <a:lnTo>
                    <a:pt x="18055133" y="6977075"/>
                  </a:lnTo>
                  <a:lnTo>
                    <a:pt x="18058118" y="6991832"/>
                  </a:lnTo>
                  <a:lnTo>
                    <a:pt x="18066246" y="7003885"/>
                  </a:lnTo>
                  <a:lnTo>
                    <a:pt x="18078298" y="7012013"/>
                  </a:lnTo>
                  <a:lnTo>
                    <a:pt x="18093055" y="7014985"/>
                  </a:lnTo>
                  <a:lnTo>
                    <a:pt x="18107825" y="7012013"/>
                  </a:lnTo>
                  <a:lnTo>
                    <a:pt x="18119878" y="7003885"/>
                  </a:lnTo>
                  <a:lnTo>
                    <a:pt x="18127993" y="6991832"/>
                  </a:lnTo>
                  <a:lnTo>
                    <a:pt x="18130978" y="6977075"/>
                  </a:lnTo>
                  <a:close/>
                </a:path>
                <a:path w="18131155" h="8150225">
                  <a:moveTo>
                    <a:pt x="18130978" y="6751002"/>
                  </a:moveTo>
                  <a:lnTo>
                    <a:pt x="18127993" y="6736245"/>
                  </a:lnTo>
                  <a:lnTo>
                    <a:pt x="18119878" y="6724193"/>
                  </a:lnTo>
                  <a:lnTo>
                    <a:pt x="18107825" y="6716065"/>
                  </a:lnTo>
                  <a:lnTo>
                    <a:pt x="18093055" y="6713093"/>
                  </a:lnTo>
                  <a:lnTo>
                    <a:pt x="18078298" y="6716065"/>
                  </a:lnTo>
                  <a:lnTo>
                    <a:pt x="18066246" y="6724193"/>
                  </a:lnTo>
                  <a:lnTo>
                    <a:pt x="18058118" y="6736245"/>
                  </a:lnTo>
                  <a:lnTo>
                    <a:pt x="18055133" y="6751002"/>
                  </a:lnTo>
                  <a:lnTo>
                    <a:pt x="18058118" y="6765760"/>
                  </a:lnTo>
                  <a:lnTo>
                    <a:pt x="18066246" y="6777812"/>
                  </a:lnTo>
                  <a:lnTo>
                    <a:pt x="18078298" y="6785940"/>
                  </a:lnTo>
                  <a:lnTo>
                    <a:pt x="18093055" y="6788912"/>
                  </a:lnTo>
                  <a:lnTo>
                    <a:pt x="18107825" y="6785940"/>
                  </a:lnTo>
                  <a:lnTo>
                    <a:pt x="18119878" y="6777812"/>
                  </a:lnTo>
                  <a:lnTo>
                    <a:pt x="18127993" y="6765760"/>
                  </a:lnTo>
                  <a:lnTo>
                    <a:pt x="18130978" y="6751002"/>
                  </a:lnTo>
                  <a:close/>
                </a:path>
                <a:path w="18131155" h="8150225">
                  <a:moveTo>
                    <a:pt x="18130978" y="6524930"/>
                  </a:moveTo>
                  <a:lnTo>
                    <a:pt x="18127993" y="6510172"/>
                  </a:lnTo>
                  <a:lnTo>
                    <a:pt x="18119878" y="6498120"/>
                  </a:lnTo>
                  <a:lnTo>
                    <a:pt x="18107825" y="6489992"/>
                  </a:lnTo>
                  <a:lnTo>
                    <a:pt x="18093055" y="6487020"/>
                  </a:lnTo>
                  <a:lnTo>
                    <a:pt x="18078298" y="6489992"/>
                  </a:lnTo>
                  <a:lnTo>
                    <a:pt x="18066246" y="6498120"/>
                  </a:lnTo>
                  <a:lnTo>
                    <a:pt x="18058118" y="6510172"/>
                  </a:lnTo>
                  <a:lnTo>
                    <a:pt x="18055133" y="6524930"/>
                  </a:lnTo>
                  <a:lnTo>
                    <a:pt x="18058118" y="6539700"/>
                  </a:lnTo>
                  <a:lnTo>
                    <a:pt x="18066246" y="6551739"/>
                  </a:lnTo>
                  <a:lnTo>
                    <a:pt x="18078298" y="6559867"/>
                  </a:lnTo>
                  <a:lnTo>
                    <a:pt x="18093055" y="6562839"/>
                  </a:lnTo>
                  <a:lnTo>
                    <a:pt x="18107825" y="6559867"/>
                  </a:lnTo>
                  <a:lnTo>
                    <a:pt x="18119878" y="6551739"/>
                  </a:lnTo>
                  <a:lnTo>
                    <a:pt x="18127993" y="6539700"/>
                  </a:lnTo>
                  <a:lnTo>
                    <a:pt x="18130978" y="6524930"/>
                  </a:lnTo>
                  <a:close/>
                </a:path>
                <a:path w="18131155" h="8150225">
                  <a:moveTo>
                    <a:pt x="18130978" y="6298857"/>
                  </a:moveTo>
                  <a:lnTo>
                    <a:pt x="18127993" y="6284099"/>
                  </a:lnTo>
                  <a:lnTo>
                    <a:pt x="18119878" y="6272047"/>
                  </a:lnTo>
                  <a:lnTo>
                    <a:pt x="18107825" y="6263919"/>
                  </a:lnTo>
                  <a:lnTo>
                    <a:pt x="18093055" y="6260947"/>
                  </a:lnTo>
                  <a:lnTo>
                    <a:pt x="18078285" y="6263919"/>
                  </a:lnTo>
                  <a:lnTo>
                    <a:pt x="18066233" y="6272047"/>
                  </a:lnTo>
                  <a:lnTo>
                    <a:pt x="18058118" y="6284099"/>
                  </a:lnTo>
                  <a:lnTo>
                    <a:pt x="18055133" y="6298857"/>
                  </a:lnTo>
                  <a:lnTo>
                    <a:pt x="18058118" y="6313627"/>
                  </a:lnTo>
                  <a:lnTo>
                    <a:pt x="18066233" y="6325667"/>
                  </a:lnTo>
                  <a:lnTo>
                    <a:pt x="18078285" y="6333795"/>
                  </a:lnTo>
                  <a:lnTo>
                    <a:pt x="18093055" y="6336766"/>
                  </a:lnTo>
                  <a:lnTo>
                    <a:pt x="18107825" y="6333795"/>
                  </a:lnTo>
                  <a:lnTo>
                    <a:pt x="18119878" y="6325667"/>
                  </a:lnTo>
                  <a:lnTo>
                    <a:pt x="18127993" y="6313627"/>
                  </a:lnTo>
                  <a:lnTo>
                    <a:pt x="18130978" y="6298857"/>
                  </a:lnTo>
                  <a:close/>
                </a:path>
                <a:path w="18131155" h="8150225">
                  <a:moveTo>
                    <a:pt x="18130978" y="6072784"/>
                  </a:moveTo>
                  <a:lnTo>
                    <a:pt x="18127993" y="6058027"/>
                  </a:lnTo>
                  <a:lnTo>
                    <a:pt x="18119878" y="6045974"/>
                  </a:lnTo>
                  <a:lnTo>
                    <a:pt x="18107825" y="6037846"/>
                  </a:lnTo>
                  <a:lnTo>
                    <a:pt x="18093055" y="6034875"/>
                  </a:lnTo>
                  <a:lnTo>
                    <a:pt x="18078285" y="6037846"/>
                  </a:lnTo>
                  <a:lnTo>
                    <a:pt x="18066233" y="6045974"/>
                  </a:lnTo>
                  <a:lnTo>
                    <a:pt x="18058118" y="6058027"/>
                  </a:lnTo>
                  <a:lnTo>
                    <a:pt x="18055133" y="6072784"/>
                  </a:lnTo>
                  <a:lnTo>
                    <a:pt x="18058118" y="6087554"/>
                  </a:lnTo>
                  <a:lnTo>
                    <a:pt x="18066233" y="6099594"/>
                  </a:lnTo>
                  <a:lnTo>
                    <a:pt x="18078285" y="6107722"/>
                  </a:lnTo>
                  <a:lnTo>
                    <a:pt x="18093055" y="6110694"/>
                  </a:lnTo>
                  <a:lnTo>
                    <a:pt x="18107825" y="6107722"/>
                  </a:lnTo>
                  <a:lnTo>
                    <a:pt x="18119878" y="6099594"/>
                  </a:lnTo>
                  <a:lnTo>
                    <a:pt x="18127993" y="6087554"/>
                  </a:lnTo>
                  <a:lnTo>
                    <a:pt x="18130978" y="6072784"/>
                  </a:lnTo>
                  <a:close/>
                </a:path>
                <a:path w="18131155" h="8150225">
                  <a:moveTo>
                    <a:pt x="18130978" y="5846711"/>
                  </a:moveTo>
                  <a:lnTo>
                    <a:pt x="18127993" y="5831954"/>
                  </a:lnTo>
                  <a:lnTo>
                    <a:pt x="18119878" y="5819902"/>
                  </a:lnTo>
                  <a:lnTo>
                    <a:pt x="18107825" y="5811774"/>
                  </a:lnTo>
                  <a:lnTo>
                    <a:pt x="18093055" y="5808802"/>
                  </a:lnTo>
                  <a:lnTo>
                    <a:pt x="18078285" y="5811774"/>
                  </a:lnTo>
                  <a:lnTo>
                    <a:pt x="18066233" y="5819902"/>
                  </a:lnTo>
                  <a:lnTo>
                    <a:pt x="18058118" y="5831954"/>
                  </a:lnTo>
                  <a:lnTo>
                    <a:pt x="18055133" y="5846711"/>
                  </a:lnTo>
                  <a:lnTo>
                    <a:pt x="18058118" y="5861482"/>
                  </a:lnTo>
                  <a:lnTo>
                    <a:pt x="18066233" y="5873547"/>
                  </a:lnTo>
                  <a:lnTo>
                    <a:pt x="18078285" y="5881687"/>
                  </a:lnTo>
                  <a:lnTo>
                    <a:pt x="18093055" y="5884672"/>
                  </a:lnTo>
                  <a:lnTo>
                    <a:pt x="18107825" y="5881687"/>
                  </a:lnTo>
                  <a:lnTo>
                    <a:pt x="18119878" y="5873547"/>
                  </a:lnTo>
                  <a:lnTo>
                    <a:pt x="18127993" y="5861482"/>
                  </a:lnTo>
                  <a:lnTo>
                    <a:pt x="18130978" y="5846711"/>
                  </a:lnTo>
                  <a:close/>
                </a:path>
                <a:path w="18131155" h="8150225">
                  <a:moveTo>
                    <a:pt x="18130978" y="5620639"/>
                  </a:moveTo>
                  <a:lnTo>
                    <a:pt x="18127993" y="5605881"/>
                  </a:lnTo>
                  <a:lnTo>
                    <a:pt x="18119878" y="5593829"/>
                  </a:lnTo>
                  <a:lnTo>
                    <a:pt x="18107825" y="5585701"/>
                  </a:lnTo>
                  <a:lnTo>
                    <a:pt x="18093055" y="5582729"/>
                  </a:lnTo>
                  <a:lnTo>
                    <a:pt x="18078285" y="5585714"/>
                  </a:lnTo>
                  <a:lnTo>
                    <a:pt x="18066233" y="5593842"/>
                  </a:lnTo>
                  <a:lnTo>
                    <a:pt x="18058118" y="5605894"/>
                  </a:lnTo>
                  <a:lnTo>
                    <a:pt x="18055133" y="5620639"/>
                  </a:lnTo>
                  <a:lnTo>
                    <a:pt x="18058118" y="5635409"/>
                  </a:lnTo>
                  <a:lnTo>
                    <a:pt x="18066233" y="5647474"/>
                  </a:lnTo>
                  <a:lnTo>
                    <a:pt x="18078285" y="5655615"/>
                  </a:lnTo>
                  <a:lnTo>
                    <a:pt x="18093055" y="5658599"/>
                  </a:lnTo>
                  <a:lnTo>
                    <a:pt x="18107825" y="5655615"/>
                  </a:lnTo>
                  <a:lnTo>
                    <a:pt x="18119878" y="5647474"/>
                  </a:lnTo>
                  <a:lnTo>
                    <a:pt x="18127993" y="5635409"/>
                  </a:lnTo>
                  <a:lnTo>
                    <a:pt x="18130978" y="5620639"/>
                  </a:lnTo>
                  <a:close/>
                </a:path>
              </a:pathLst>
            </a:custGeom>
            <a:solidFill>
              <a:srgbClr val="253E6B"/>
            </a:solidFill>
          </p:spPr>
          <p:txBody>
            <a:bodyPr wrap="square" lIns="0" tIns="0" rIns="0" bIns="0" rtlCol="0"/>
            <a:lstStyle/>
            <a:p>
              <a:endParaRPr/>
            </a:p>
          </p:txBody>
        </p:sp>
      </p:grpSp>
      <p:sp>
        <p:nvSpPr>
          <p:cNvPr id="13" name="object 13"/>
          <p:cNvSpPr txBox="1"/>
          <p:nvPr/>
        </p:nvSpPr>
        <p:spPr>
          <a:xfrm>
            <a:off x="1387890" y="6046064"/>
            <a:ext cx="2458085" cy="435609"/>
          </a:xfrm>
          <a:prstGeom prst="rect">
            <a:avLst/>
          </a:prstGeom>
        </p:spPr>
        <p:txBody>
          <a:bodyPr vert="horz" wrap="square" lIns="0" tIns="11430" rIns="0" bIns="0" rtlCol="0">
            <a:spAutoFit/>
          </a:bodyPr>
          <a:lstStyle/>
          <a:p>
            <a:pPr marL="12700">
              <a:lnSpc>
                <a:spcPct val="100000"/>
              </a:lnSpc>
              <a:spcBef>
                <a:spcPts val="90"/>
              </a:spcBef>
            </a:pPr>
            <a:r>
              <a:rPr sz="2700" spc="-150" dirty="0">
                <a:solidFill>
                  <a:srgbClr val="0070C8"/>
                </a:solidFill>
                <a:latin typeface="Verdana"/>
                <a:cs typeface="Verdana"/>
              </a:rPr>
              <a:t>SS</a:t>
            </a:r>
            <a:r>
              <a:rPr lang="en-US" sz="2700" spc="105" dirty="0">
                <a:solidFill>
                  <a:srgbClr val="0070C8"/>
                </a:solidFill>
                <a:latin typeface="Verdana"/>
                <a:cs typeface="Verdana"/>
              </a:rPr>
              <a:t>A</a:t>
            </a:r>
            <a:r>
              <a:rPr sz="2700" spc="-195" dirty="0">
                <a:solidFill>
                  <a:srgbClr val="0070C8"/>
                </a:solidFill>
                <a:latin typeface="Verdana"/>
                <a:cs typeface="Verdana"/>
              </a:rPr>
              <a:t>S</a:t>
            </a:r>
            <a:r>
              <a:rPr sz="2700" spc="-145" dirty="0">
                <a:solidFill>
                  <a:srgbClr val="0070C8"/>
                </a:solidFill>
                <a:latin typeface="Verdana"/>
                <a:cs typeface="Verdana"/>
              </a:rPr>
              <a:t> </a:t>
            </a:r>
            <a:r>
              <a:rPr sz="2700" spc="-200" dirty="0">
                <a:solidFill>
                  <a:srgbClr val="0070C8"/>
                </a:solidFill>
                <a:latin typeface="Verdana"/>
                <a:cs typeface="Verdana"/>
              </a:rPr>
              <a:t>-</a:t>
            </a:r>
            <a:r>
              <a:rPr sz="2700" spc="-140" dirty="0">
                <a:solidFill>
                  <a:srgbClr val="0070C8"/>
                </a:solidFill>
                <a:latin typeface="Verdana"/>
                <a:cs typeface="Verdana"/>
              </a:rPr>
              <a:t> </a:t>
            </a:r>
            <a:r>
              <a:rPr lang="en-US" sz="2700" spc="105" dirty="0">
                <a:solidFill>
                  <a:srgbClr val="0070C8"/>
                </a:solidFill>
                <a:latin typeface="Verdana"/>
                <a:cs typeface="Verdana"/>
              </a:rPr>
              <a:t>Cube</a:t>
            </a:r>
            <a:endParaRPr sz="2700" dirty="0">
              <a:latin typeface="Verdana"/>
              <a:cs typeface="Verdana"/>
            </a:endParaRPr>
          </a:p>
        </p:txBody>
      </p:sp>
      <p:pic>
        <p:nvPicPr>
          <p:cNvPr id="15" name="Picture 14" descr="A table of numbers and a few people&#10;&#10;Description automatically generated with medium confidence">
            <a:extLst>
              <a:ext uri="{FF2B5EF4-FFF2-40B4-BE49-F238E27FC236}">
                <a16:creationId xmlns:a16="http://schemas.microsoft.com/office/drawing/2014/main" id="{BC10CF9D-9CB3-5BA0-153D-56BC5C6FD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723900"/>
            <a:ext cx="10586333" cy="7834694"/>
          </a:xfrm>
          <a:prstGeom prst="rect">
            <a:avLst/>
          </a:prstGeom>
        </p:spPr>
      </p:pic>
      <p:sp>
        <p:nvSpPr>
          <p:cNvPr id="21" name="object 13">
            <a:extLst>
              <a:ext uri="{FF2B5EF4-FFF2-40B4-BE49-F238E27FC236}">
                <a16:creationId xmlns:a16="http://schemas.microsoft.com/office/drawing/2014/main" id="{0923D802-29E1-D566-9C14-9CCD4A88A853}"/>
              </a:ext>
            </a:extLst>
          </p:cNvPr>
          <p:cNvSpPr txBox="1"/>
          <p:nvPr/>
        </p:nvSpPr>
        <p:spPr>
          <a:xfrm>
            <a:off x="1234028" y="1987094"/>
            <a:ext cx="3505200" cy="3058530"/>
          </a:xfrm>
          <a:prstGeom prst="rect">
            <a:avLst/>
          </a:prstGeom>
        </p:spPr>
        <p:txBody>
          <a:bodyPr vert="horz" wrap="square" lIns="0" tIns="11430" rIns="0" bIns="0" rtlCol="0">
            <a:spAutoFit/>
          </a:bodyPr>
          <a:lstStyle/>
          <a:p>
            <a:pPr marL="12700">
              <a:lnSpc>
                <a:spcPct val="100000"/>
              </a:lnSpc>
              <a:spcBef>
                <a:spcPts val="90"/>
              </a:spcBef>
            </a:pPr>
            <a:r>
              <a:rPr lang="en-US" sz="6600" spc="105" dirty="0">
                <a:solidFill>
                  <a:srgbClr val="0070C8"/>
                </a:solidFill>
                <a:latin typeface="Amasis MT Pro Black" panose="02040A04050005020304" pitchFamily="18" charset="0"/>
                <a:cs typeface="Aharoni" panose="02010803020104030203" pitchFamily="2" charset="-79"/>
              </a:rPr>
              <a:t>Loan Per State</a:t>
            </a:r>
            <a:endParaRPr sz="6600" spc="105" dirty="0">
              <a:solidFill>
                <a:srgbClr val="0070C8"/>
              </a:solidFill>
              <a:latin typeface="Amasis MT Pro Black" panose="02040A04050005020304" pitchFamily="18" charset="0"/>
              <a:cs typeface="Aharoni" panose="02010803020104030203" pitchFamily="2" charset="-79"/>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
            <a:ext cx="18288000" cy="10286998"/>
            <a:chOff x="0" y="0"/>
            <a:chExt cx="18288000" cy="10286998"/>
          </a:xfrm>
        </p:grpSpPr>
        <p:pic>
          <p:nvPicPr>
            <p:cNvPr id="3" name="object 3"/>
            <p:cNvPicPr/>
            <p:nvPr/>
          </p:nvPicPr>
          <p:blipFill>
            <a:blip r:embed="rId2" cstate="print"/>
            <a:stretch>
              <a:fillRect/>
            </a:stretch>
          </p:blipFill>
          <p:spPr>
            <a:xfrm>
              <a:off x="0" y="0"/>
              <a:ext cx="18288000" cy="10286998"/>
            </a:xfrm>
            <a:prstGeom prst="rect">
              <a:avLst/>
            </a:prstGeom>
          </p:spPr>
        </p:pic>
        <p:sp>
          <p:nvSpPr>
            <p:cNvPr id="4" name="object 4"/>
            <p:cNvSpPr/>
            <p:nvPr/>
          </p:nvSpPr>
          <p:spPr>
            <a:xfrm>
              <a:off x="1029766" y="6545453"/>
              <a:ext cx="3774440" cy="19050"/>
            </a:xfrm>
            <a:custGeom>
              <a:avLst/>
              <a:gdLst/>
              <a:ahLst/>
              <a:cxnLst/>
              <a:rect l="l" t="t" r="r" b="b"/>
              <a:pathLst>
                <a:path w="3774440" h="19050">
                  <a:moveTo>
                    <a:pt x="0" y="19050"/>
                  </a:moveTo>
                  <a:lnTo>
                    <a:pt x="3774262" y="0"/>
                  </a:lnTo>
                </a:path>
              </a:pathLst>
            </a:custGeom>
            <a:ln w="38100">
              <a:solidFill>
                <a:srgbClr val="000000"/>
              </a:solidFill>
            </a:ln>
          </p:spPr>
          <p:txBody>
            <a:bodyPr wrap="square" lIns="0" tIns="0" rIns="0" bIns="0" rtlCol="0"/>
            <a:lstStyle/>
            <a:p>
              <a:endParaRPr/>
            </a:p>
          </p:txBody>
        </p:sp>
        <p:sp>
          <p:nvSpPr>
            <p:cNvPr id="5" name="object 5"/>
            <p:cNvSpPr/>
            <p:nvPr/>
          </p:nvSpPr>
          <p:spPr>
            <a:xfrm>
              <a:off x="5527941" y="1418956"/>
              <a:ext cx="290830" cy="5143500"/>
            </a:xfrm>
            <a:custGeom>
              <a:avLst/>
              <a:gdLst/>
              <a:ahLst/>
              <a:cxnLst/>
              <a:rect l="l" t="t" r="r" b="b"/>
              <a:pathLst>
                <a:path w="290829" h="5143500">
                  <a:moveTo>
                    <a:pt x="290233" y="0"/>
                  </a:moveTo>
                  <a:lnTo>
                    <a:pt x="0" y="0"/>
                  </a:lnTo>
                  <a:lnTo>
                    <a:pt x="0" y="5143500"/>
                  </a:lnTo>
                  <a:lnTo>
                    <a:pt x="290233" y="5143500"/>
                  </a:lnTo>
                  <a:lnTo>
                    <a:pt x="290233" y="0"/>
                  </a:lnTo>
                  <a:close/>
                </a:path>
              </a:pathLst>
            </a:custGeom>
            <a:solidFill>
              <a:srgbClr val="183360"/>
            </a:solidFill>
          </p:spPr>
          <p:txBody>
            <a:bodyPr wrap="square" lIns="0" tIns="0" rIns="0" bIns="0" rtlCol="0"/>
            <a:lstStyle/>
            <a:p>
              <a:endParaRPr/>
            </a:p>
          </p:txBody>
        </p:sp>
      </p:grpSp>
      <p:sp>
        <p:nvSpPr>
          <p:cNvPr id="10" name="object 10"/>
          <p:cNvSpPr txBox="1"/>
          <p:nvPr/>
        </p:nvSpPr>
        <p:spPr>
          <a:xfrm>
            <a:off x="1006551" y="6849617"/>
            <a:ext cx="3142615" cy="563245"/>
          </a:xfrm>
          <a:prstGeom prst="rect">
            <a:avLst/>
          </a:prstGeom>
        </p:spPr>
        <p:txBody>
          <a:bodyPr vert="horz" wrap="square" lIns="0" tIns="15875" rIns="0" bIns="0" rtlCol="0">
            <a:spAutoFit/>
          </a:bodyPr>
          <a:lstStyle/>
          <a:p>
            <a:pPr marL="12700">
              <a:lnSpc>
                <a:spcPct val="100000"/>
              </a:lnSpc>
              <a:spcBef>
                <a:spcPts val="125"/>
              </a:spcBef>
            </a:pPr>
            <a:r>
              <a:rPr sz="3500" b="1" spc="-305" dirty="0">
                <a:solidFill>
                  <a:srgbClr val="00559E"/>
                </a:solidFill>
                <a:latin typeface="Tahoma"/>
                <a:cs typeface="Tahoma"/>
              </a:rPr>
              <a:t>SS</a:t>
            </a:r>
            <a:r>
              <a:rPr lang="en-US" sz="3500" b="1" spc="-305" dirty="0">
                <a:solidFill>
                  <a:srgbClr val="00559E"/>
                </a:solidFill>
                <a:latin typeface="Tahoma"/>
                <a:cs typeface="Tahoma"/>
              </a:rPr>
              <a:t>A</a:t>
            </a:r>
            <a:r>
              <a:rPr sz="3500" b="1" spc="-305" dirty="0">
                <a:solidFill>
                  <a:srgbClr val="00559E"/>
                </a:solidFill>
                <a:latin typeface="Tahoma"/>
                <a:cs typeface="Tahoma"/>
              </a:rPr>
              <a:t>S</a:t>
            </a:r>
            <a:r>
              <a:rPr sz="3500" b="1" spc="-370" dirty="0">
                <a:solidFill>
                  <a:srgbClr val="00559E"/>
                </a:solidFill>
                <a:latin typeface="Tahoma"/>
                <a:cs typeface="Tahoma"/>
              </a:rPr>
              <a:t> </a:t>
            </a:r>
            <a:r>
              <a:rPr sz="3500" b="1" spc="-210" dirty="0">
                <a:solidFill>
                  <a:srgbClr val="00559E"/>
                </a:solidFill>
                <a:latin typeface="Tahoma"/>
                <a:cs typeface="Tahoma"/>
              </a:rPr>
              <a:t>(</a:t>
            </a:r>
            <a:r>
              <a:rPr lang="en-US" sz="3500" b="1" spc="-210" dirty="0">
                <a:solidFill>
                  <a:srgbClr val="00559E"/>
                </a:solidFill>
                <a:latin typeface="Tahoma"/>
                <a:cs typeface="Tahoma"/>
              </a:rPr>
              <a:t>Cube</a:t>
            </a:r>
            <a:r>
              <a:rPr sz="3500" b="1" spc="-210" dirty="0">
                <a:solidFill>
                  <a:srgbClr val="00559E"/>
                </a:solidFill>
                <a:latin typeface="Tahoma"/>
                <a:cs typeface="Tahoma"/>
              </a:rPr>
              <a:t>)</a:t>
            </a:r>
            <a:endParaRPr sz="3500" dirty="0">
              <a:latin typeface="Tahoma"/>
              <a:cs typeface="Tahoma"/>
            </a:endParaRPr>
          </a:p>
        </p:txBody>
      </p:sp>
      <p:pic>
        <p:nvPicPr>
          <p:cNvPr id="12" name="Picture 11" descr="A screenshot of a computer&#10;&#10;Description automatically generated">
            <a:extLst>
              <a:ext uri="{FF2B5EF4-FFF2-40B4-BE49-F238E27FC236}">
                <a16:creationId xmlns:a16="http://schemas.microsoft.com/office/drawing/2014/main" id="{99C40F12-DDFD-859F-DA43-574DB7F3A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713" y="753663"/>
            <a:ext cx="10363200" cy="251460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55A3419D-16DF-255B-1C27-ED5A5A58C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0" y="3962400"/>
            <a:ext cx="9193429" cy="2512443"/>
          </a:xfrm>
          <a:prstGeom prst="rect">
            <a:avLst/>
          </a:prstGeom>
        </p:spPr>
      </p:pic>
      <p:pic>
        <p:nvPicPr>
          <p:cNvPr id="16" name="Picture 15" descr="A close up of numbers&#10;&#10;Description automatically generated">
            <a:extLst>
              <a:ext uri="{FF2B5EF4-FFF2-40B4-BE49-F238E27FC236}">
                <a16:creationId xmlns:a16="http://schemas.microsoft.com/office/drawing/2014/main" id="{2DE95249-B04D-8119-FD4D-BAD61F07C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6624" y="7168980"/>
            <a:ext cx="8533379" cy="1842594"/>
          </a:xfrm>
          <a:prstGeom prst="rect">
            <a:avLst/>
          </a:prstGeom>
        </p:spPr>
      </p:pic>
      <p:sp>
        <p:nvSpPr>
          <p:cNvPr id="17" name="object 13">
            <a:extLst>
              <a:ext uri="{FF2B5EF4-FFF2-40B4-BE49-F238E27FC236}">
                <a16:creationId xmlns:a16="http://schemas.microsoft.com/office/drawing/2014/main" id="{28BCD12A-0024-2FDE-C6CE-05390AD02435}"/>
              </a:ext>
            </a:extLst>
          </p:cNvPr>
          <p:cNvSpPr txBox="1"/>
          <p:nvPr/>
        </p:nvSpPr>
        <p:spPr>
          <a:xfrm>
            <a:off x="228600" y="495300"/>
            <a:ext cx="4850026" cy="1242648"/>
          </a:xfrm>
          <a:prstGeom prst="rect">
            <a:avLst/>
          </a:prstGeom>
        </p:spPr>
        <p:txBody>
          <a:bodyPr vert="horz" wrap="square" lIns="0" tIns="11430" rIns="0" bIns="0" rtlCol="0">
            <a:spAutoFit/>
          </a:bodyPr>
          <a:lstStyle/>
          <a:p>
            <a:pPr marL="12700">
              <a:lnSpc>
                <a:spcPct val="100000"/>
              </a:lnSpc>
              <a:spcBef>
                <a:spcPts val="90"/>
              </a:spcBef>
            </a:pPr>
            <a:r>
              <a:rPr lang="en-US" sz="4000" spc="105" dirty="0">
                <a:solidFill>
                  <a:srgbClr val="0070C8"/>
                </a:solidFill>
                <a:latin typeface="Amasis MT Pro Black" panose="02040A04050005020304" pitchFamily="18" charset="0"/>
                <a:cs typeface="Aharoni" panose="02010803020104030203" pitchFamily="2" charset="-79"/>
              </a:rPr>
              <a:t>Count &amp; Amount Transaction Type </a:t>
            </a:r>
            <a:endParaRPr sz="6000" spc="105" dirty="0">
              <a:solidFill>
                <a:srgbClr val="0070C8"/>
              </a:solidFill>
              <a:latin typeface="Amasis MT Pro Black" panose="02040A04050005020304" pitchFamily="18" charset="0"/>
              <a:cs typeface="Aharoni" panose="02010803020104030203" pitchFamily="2" charset="-79"/>
            </a:endParaRPr>
          </a:p>
        </p:txBody>
      </p:sp>
      <p:sp>
        <p:nvSpPr>
          <p:cNvPr id="18" name="object 13">
            <a:extLst>
              <a:ext uri="{FF2B5EF4-FFF2-40B4-BE49-F238E27FC236}">
                <a16:creationId xmlns:a16="http://schemas.microsoft.com/office/drawing/2014/main" id="{E8C472B1-21FD-1EC7-025C-8B5D97C820CA}"/>
              </a:ext>
            </a:extLst>
          </p:cNvPr>
          <p:cNvSpPr txBox="1"/>
          <p:nvPr/>
        </p:nvSpPr>
        <p:spPr>
          <a:xfrm>
            <a:off x="317660" y="2719752"/>
            <a:ext cx="4850026" cy="1255472"/>
          </a:xfrm>
          <a:prstGeom prst="rect">
            <a:avLst/>
          </a:prstGeom>
        </p:spPr>
        <p:txBody>
          <a:bodyPr vert="horz" wrap="square" lIns="0" tIns="11430" rIns="0" bIns="0" rtlCol="0">
            <a:spAutoFit/>
          </a:bodyPr>
          <a:lstStyle/>
          <a:p>
            <a:pPr marL="12700">
              <a:lnSpc>
                <a:spcPct val="100000"/>
              </a:lnSpc>
              <a:spcBef>
                <a:spcPts val="90"/>
              </a:spcBef>
            </a:pPr>
            <a:r>
              <a:rPr lang="en-US" sz="4000" spc="105" dirty="0">
                <a:solidFill>
                  <a:schemeClr val="tx2">
                    <a:lumMod val="75000"/>
                  </a:schemeClr>
                </a:solidFill>
                <a:latin typeface="Amasis MT Pro Black" panose="02040A04050005020304" pitchFamily="18" charset="0"/>
                <a:cs typeface="Aharoni" panose="02010803020104030203" pitchFamily="2" charset="-79"/>
              </a:rPr>
              <a:t>Count &amp; Amount</a:t>
            </a:r>
          </a:p>
          <a:p>
            <a:pPr marL="12700">
              <a:lnSpc>
                <a:spcPct val="100000"/>
              </a:lnSpc>
              <a:spcBef>
                <a:spcPts val="90"/>
              </a:spcBef>
            </a:pPr>
            <a:r>
              <a:rPr lang="en-US" sz="4000" spc="105" dirty="0">
                <a:solidFill>
                  <a:schemeClr val="tx2">
                    <a:lumMod val="75000"/>
                  </a:schemeClr>
                </a:solidFill>
                <a:latin typeface="Amasis MT Pro Black" panose="02040A04050005020304" pitchFamily="18" charset="0"/>
                <a:cs typeface="Aharoni" panose="02010803020104030203" pitchFamily="2" charset="-79"/>
              </a:rPr>
              <a:t>	Atm Status</a:t>
            </a:r>
            <a:endParaRPr sz="6000" spc="105" dirty="0">
              <a:solidFill>
                <a:schemeClr val="tx2">
                  <a:lumMod val="75000"/>
                </a:schemeClr>
              </a:solidFill>
              <a:latin typeface="Amasis MT Pro Black" panose="02040A04050005020304" pitchFamily="18" charset="0"/>
              <a:cs typeface="Aharoni" panose="02010803020104030203" pitchFamily="2" charset="-79"/>
            </a:endParaRPr>
          </a:p>
        </p:txBody>
      </p:sp>
      <p:sp>
        <p:nvSpPr>
          <p:cNvPr id="19" name="object 13">
            <a:extLst>
              <a:ext uri="{FF2B5EF4-FFF2-40B4-BE49-F238E27FC236}">
                <a16:creationId xmlns:a16="http://schemas.microsoft.com/office/drawing/2014/main" id="{2CBF0D95-8002-DA2C-01D8-6D5898B6FC6F}"/>
              </a:ext>
            </a:extLst>
          </p:cNvPr>
          <p:cNvSpPr txBox="1"/>
          <p:nvPr/>
        </p:nvSpPr>
        <p:spPr>
          <a:xfrm>
            <a:off x="453258" y="4769826"/>
            <a:ext cx="4850026" cy="1242648"/>
          </a:xfrm>
          <a:prstGeom prst="rect">
            <a:avLst/>
          </a:prstGeom>
        </p:spPr>
        <p:txBody>
          <a:bodyPr vert="horz" wrap="square" lIns="0" tIns="11430" rIns="0" bIns="0" rtlCol="0">
            <a:spAutoFit/>
          </a:bodyPr>
          <a:lstStyle/>
          <a:p>
            <a:pPr marL="12700">
              <a:lnSpc>
                <a:spcPct val="100000"/>
              </a:lnSpc>
              <a:spcBef>
                <a:spcPts val="90"/>
              </a:spcBef>
            </a:pPr>
            <a:r>
              <a:rPr lang="en-US" sz="4000" spc="105" dirty="0">
                <a:solidFill>
                  <a:srgbClr val="0070C8"/>
                </a:solidFill>
                <a:latin typeface="Amasis MT Pro Black" panose="02040A04050005020304" pitchFamily="18" charset="0"/>
                <a:cs typeface="Aharoni" panose="02010803020104030203" pitchFamily="2" charset="-79"/>
              </a:rPr>
              <a:t>Count &amp; Amount 	Loan Type </a:t>
            </a:r>
            <a:endParaRPr sz="6000" spc="105" dirty="0">
              <a:solidFill>
                <a:srgbClr val="0070C8"/>
              </a:solidFill>
              <a:latin typeface="Amasis MT Pro Black" panose="02040A04050005020304" pitchFamily="18" charset="0"/>
              <a:cs typeface="Aharoni" panose="02010803020104030203" pitchFamily="2" charset="-79"/>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13255" y="3699890"/>
            <a:ext cx="5043805" cy="2834640"/>
            <a:chOff x="1413255" y="3699890"/>
            <a:chExt cx="5043805" cy="2834640"/>
          </a:xfrm>
        </p:grpSpPr>
        <p:sp>
          <p:nvSpPr>
            <p:cNvPr id="3" name="object 3"/>
            <p:cNvSpPr/>
            <p:nvPr/>
          </p:nvSpPr>
          <p:spPr>
            <a:xfrm>
              <a:off x="1413255" y="3699890"/>
              <a:ext cx="2578735" cy="1433195"/>
            </a:xfrm>
            <a:custGeom>
              <a:avLst/>
              <a:gdLst/>
              <a:ahLst/>
              <a:cxnLst/>
              <a:rect l="l" t="t" r="r" b="b"/>
              <a:pathLst>
                <a:path w="2578735" h="1433195">
                  <a:moveTo>
                    <a:pt x="1446402" y="0"/>
                  </a:moveTo>
                  <a:lnTo>
                    <a:pt x="1398077" y="795"/>
                  </a:lnTo>
                  <a:lnTo>
                    <a:pt x="1350142" y="3164"/>
                  </a:lnTo>
                  <a:lnTo>
                    <a:pt x="1302621" y="7082"/>
                  </a:lnTo>
                  <a:lnTo>
                    <a:pt x="1255540" y="12524"/>
                  </a:lnTo>
                  <a:lnTo>
                    <a:pt x="1208924" y="19465"/>
                  </a:lnTo>
                  <a:lnTo>
                    <a:pt x="1162798" y="27881"/>
                  </a:lnTo>
                  <a:lnTo>
                    <a:pt x="1117187" y="37747"/>
                  </a:lnTo>
                  <a:lnTo>
                    <a:pt x="1072117" y="49038"/>
                  </a:lnTo>
                  <a:lnTo>
                    <a:pt x="1027612" y="61729"/>
                  </a:lnTo>
                  <a:lnTo>
                    <a:pt x="983698" y="75795"/>
                  </a:lnTo>
                  <a:lnTo>
                    <a:pt x="940400" y="91212"/>
                  </a:lnTo>
                  <a:lnTo>
                    <a:pt x="897743" y="107955"/>
                  </a:lnTo>
                  <a:lnTo>
                    <a:pt x="855752" y="125999"/>
                  </a:lnTo>
                  <a:lnTo>
                    <a:pt x="814453" y="145319"/>
                  </a:lnTo>
                  <a:lnTo>
                    <a:pt x="773870" y="165890"/>
                  </a:lnTo>
                  <a:lnTo>
                    <a:pt x="734029" y="187688"/>
                  </a:lnTo>
                  <a:lnTo>
                    <a:pt x="694954" y="210687"/>
                  </a:lnTo>
                  <a:lnTo>
                    <a:pt x="656672" y="234864"/>
                  </a:lnTo>
                  <a:lnTo>
                    <a:pt x="619207" y="260193"/>
                  </a:lnTo>
                  <a:lnTo>
                    <a:pt x="582584" y="286649"/>
                  </a:lnTo>
                  <a:lnTo>
                    <a:pt x="546828" y="314208"/>
                  </a:lnTo>
                  <a:lnTo>
                    <a:pt x="511965" y="342844"/>
                  </a:lnTo>
                  <a:lnTo>
                    <a:pt x="478020" y="372534"/>
                  </a:lnTo>
                  <a:lnTo>
                    <a:pt x="445018" y="403252"/>
                  </a:lnTo>
                  <a:lnTo>
                    <a:pt x="412984" y="434973"/>
                  </a:lnTo>
                  <a:lnTo>
                    <a:pt x="381943" y="467672"/>
                  </a:lnTo>
                  <a:lnTo>
                    <a:pt x="351921" y="501326"/>
                  </a:lnTo>
                  <a:lnTo>
                    <a:pt x="322942" y="535908"/>
                  </a:lnTo>
                  <a:lnTo>
                    <a:pt x="295032" y="571395"/>
                  </a:lnTo>
                  <a:lnTo>
                    <a:pt x="268216" y="607761"/>
                  </a:lnTo>
                  <a:lnTo>
                    <a:pt x="242518" y="644982"/>
                  </a:lnTo>
                  <a:lnTo>
                    <a:pt x="217965" y="683032"/>
                  </a:lnTo>
                  <a:lnTo>
                    <a:pt x="194582" y="721887"/>
                  </a:lnTo>
                  <a:lnTo>
                    <a:pt x="172392" y="761523"/>
                  </a:lnTo>
                  <a:lnTo>
                    <a:pt x="151423" y="801914"/>
                  </a:lnTo>
                  <a:lnTo>
                    <a:pt x="131698" y="843035"/>
                  </a:lnTo>
                  <a:lnTo>
                    <a:pt x="113243" y="884863"/>
                  </a:lnTo>
                  <a:lnTo>
                    <a:pt x="96083" y="927371"/>
                  </a:lnTo>
                  <a:lnTo>
                    <a:pt x="80244" y="970535"/>
                  </a:lnTo>
                  <a:lnTo>
                    <a:pt x="65750" y="1014331"/>
                  </a:lnTo>
                  <a:lnTo>
                    <a:pt x="52627" y="1058733"/>
                  </a:lnTo>
                  <a:lnTo>
                    <a:pt x="40899" y="1103718"/>
                  </a:lnTo>
                  <a:lnTo>
                    <a:pt x="30592" y="1149259"/>
                  </a:lnTo>
                  <a:lnTo>
                    <a:pt x="21732" y="1195332"/>
                  </a:lnTo>
                  <a:lnTo>
                    <a:pt x="14342" y="1241913"/>
                  </a:lnTo>
                  <a:lnTo>
                    <a:pt x="8449" y="1288976"/>
                  </a:lnTo>
                  <a:lnTo>
                    <a:pt x="4077" y="1336497"/>
                  </a:lnTo>
                  <a:lnTo>
                    <a:pt x="1253" y="1384451"/>
                  </a:lnTo>
                  <a:lnTo>
                    <a:pt x="0" y="1432813"/>
                  </a:lnTo>
                  <a:lnTo>
                    <a:pt x="1496" y="1384332"/>
                  </a:lnTo>
                  <a:lnTo>
                    <a:pt x="4864" y="1336352"/>
                  </a:lnTo>
                  <a:lnTo>
                    <a:pt x="10068" y="1288910"/>
                  </a:lnTo>
                  <a:lnTo>
                    <a:pt x="17074" y="1242041"/>
                  </a:lnTo>
                  <a:lnTo>
                    <a:pt x="25846" y="1195780"/>
                  </a:lnTo>
                  <a:lnTo>
                    <a:pt x="36348" y="1150163"/>
                  </a:lnTo>
                  <a:lnTo>
                    <a:pt x="48544" y="1105223"/>
                  </a:lnTo>
                  <a:lnTo>
                    <a:pt x="62400" y="1060998"/>
                  </a:lnTo>
                  <a:lnTo>
                    <a:pt x="77879" y="1017521"/>
                  </a:lnTo>
                  <a:lnTo>
                    <a:pt x="94947" y="974827"/>
                  </a:lnTo>
                  <a:lnTo>
                    <a:pt x="113568" y="932953"/>
                  </a:lnTo>
                  <a:lnTo>
                    <a:pt x="133707" y="891933"/>
                  </a:lnTo>
                  <a:lnTo>
                    <a:pt x="155327" y="851803"/>
                  </a:lnTo>
                  <a:lnTo>
                    <a:pt x="178394" y="812597"/>
                  </a:lnTo>
                  <a:lnTo>
                    <a:pt x="202872" y="774351"/>
                  </a:lnTo>
                  <a:lnTo>
                    <a:pt x="228726" y="737099"/>
                  </a:lnTo>
                  <a:lnTo>
                    <a:pt x="255919" y="700878"/>
                  </a:lnTo>
                  <a:lnTo>
                    <a:pt x="284418" y="665722"/>
                  </a:lnTo>
                  <a:lnTo>
                    <a:pt x="314186" y="631666"/>
                  </a:lnTo>
                  <a:lnTo>
                    <a:pt x="345187" y="598746"/>
                  </a:lnTo>
                  <a:lnTo>
                    <a:pt x="377387" y="566997"/>
                  </a:lnTo>
                  <a:lnTo>
                    <a:pt x="410750" y="536454"/>
                  </a:lnTo>
                  <a:lnTo>
                    <a:pt x="445241" y="507151"/>
                  </a:lnTo>
                  <a:lnTo>
                    <a:pt x="480823" y="479125"/>
                  </a:lnTo>
                  <a:lnTo>
                    <a:pt x="517462" y="452411"/>
                  </a:lnTo>
                  <a:lnTo>
                    <a:pt x="555122" y="427043"/>
                  </a:lnTo>
                  <a:lnTo>
                    <a:pt x="593767" y="403056"/>
                  </a:lnTo>
                  <a:lnTo>
                    <a:pt x="633363" y="380487"/>
                  </a:lnTo>
                  <a:lnTo>
                    <a:pt x="673873" y="359370"/>
                  </a:lnTo>
                  <a:lnTo>
                    <a:pt x="715263" y="339740"/>
                  </a:lnTo>
                  <a:lnTo>
                    <a:pt x="757496" y="321632"/>
                  </a:lnTo>
                  <a:lnTo>
                    <a:pt x="800538" y="305082"/>
                  </a:lnTo>
                  <a:lnTo>
                    <a:pt x="844352" y="290125"/>
                  </a:lnTo>
                  <a:lnTo>
                    <a:pt x="888904" y="276796"/>
                  </a:lnTo>
                  <a:lnTo>
                    <a:pt x="934158" y="265130"/>
                  </a:lnTo>
                  <a:lnTo>
                    <a:pt x="980079" y="255162"/>
                  </a:lnTo>
                  <a:lnTo>
                    <a:pt x="1026630" y="246928"/>
                  </a:lnTo>
                  <a:lnTo>
                    <a:pt x="1073777" y="240462"/>
                  </a:lnTo>
                  <a:lnTo>
                    <a:pt x="1121485" y="235800"/>
                  </a:lnTo>
                  <a:lnTo>
                    <a:pt x="1169716" y="232977"/>
                  </a:lnTo>
                  <a:lnTo>
                    <a:pt x="1218438" y="232028"/>
                  </a:lnTo>
                  <a:lnTo>
                    <a:pt x="1269487" y="233048"/>
                  </a:lnTo>
                  <a:lnTo>
                    <a:pt x="1319945" y="236084"/>
                  </a:lnTo>
                  <a:lnTo>
                    <a:pt x="1369778" y="241099"/>
                  </a:lnTo>
                  <a:lnTo>
                    <a:pt x="1418953" y="248058"/>
                  </a:lnTo>
                  <a:lnTo>
                    <a:pt x="1467439" y="256925"/>
                  </a:lnTo>
                  <a:lnTo>
                    <a:pt x="1515202" y="267663"/>
                  </a:lnTo>
                  <a:lnTo>
                    <a:pt x="1562209" y="280237"/>
                  </a:lnTo>
                  <a:lnTo>
                    <a:pt x="1608429" y="294611"/>
                  </a:lnTo>
                  <a:lnTo>
                    <a:pt x="1653828" y="310749"/>
                  </a:lnTo>
                  <a:lnTo>
                    <a:pt x="1698373" y="328614"/>
                  </a:lnTo>
                  <a:lnTo>
                    <a:pt x="1742033" y="348172"/>
                  </a:lnTo>
                  <a:lnTo>
                    <a:pt x="1784774" y="369384"/>
                  </a:lnTo>
                  <a:lnTo>
                    <a:pt x="1826563" y="392217"/>
                  </a:lnTo>
                  <a:lnTo>
                    <a:pt x="1867369" y="416634"/>
                  </a:lnTo>
                  <a:lnTo>
                    <a:pt x="1907158" y="442598"/>
                  </a:lnTo>
                  <a:lnTo>
                    <a:pt x="1945898" y="470074"/>
                  </a:lnTo>
                  <a:lnTo>
                    <a:pt x="1983555" y="499026"/>
                  </a:lnTo>
                  <a:lnTo>
                    <a:pt x="2020099" y="529417"/>
                  </a:lnTo>
                  <a:lnTo>
                    <a:pt x="2055495" y="561212"/>
                  </a:lnTo>
                  <a:lnTo>
                    <a:pt x="1973326" y="639698"/>
                  </a:lnTo>
                  <a:lnTo>
                    <a:pt x="2578735" y="770635"/>
                  </a:lnTo>
                  <a:lnTo>
                    <a:pt x="2384424" y="232028"/>
                  </a:lnTo>
                  <a:lnTo>
                    <a:pt x="2320924" y="295655"/>
                  </a:lnTo>
                  <a:lnTo>
                    <a:pt x="2282072" y="266757"/>
                  </a:lnTo>
                  <a:lnTo>
                    <a:pt x="2242254" y="239192"/>
                  </a:lnTo>
                  <a:lnTo>
                    <a:pt x="2201502" y="212989"/>
                  </a:lnTo>
                  <a:lnTo>
                    <a:pt x="2159843" y="188172"/>
                  </a:lnTo>
                  <a:lnTo>
                    <a:pt x="2117309" y="164768"/>
                  </a:lnTo>
                  <a:lnTo>
                    <a:pt x="2073929" y="142802"/>
                  </a:lnTo>
                  <a:lnTo>
                    <a:pt x="2029731" y="122302"/>
                  </a:lnTo>
                  <a:lnTo>
                    <a:pt x="1984747" y="103292"/>
                  </a:lnTo>
                  <a:lnTo>
                    <a:pt x="1939004" y="85798"/>
                  </a:lnTo>
                  <a:lnTo>
                    <a:pt x="1892533" y="69847"/>
                  </a:lnTo>
                  <a:lnTo>
                    <a:pt x="1845364" y="55465"/>
                  </a:lnTo>
                  <a:lnTo>
                    <a:pt x="1797525" y="42678"/>
                  </a:lnTo>
                  <a:lnTo>
                    <a:pt x="1749047" y="31511"/>
                  </a:lnTo>
                  <a:lnTo>
                    <a:pt x="1699959" y="21991"/>
                  </a:lnTo>
                  <a:lnTo>
                    <a:pt x="1650291" y="14143"/>
                  </a:lnTo>
                  <a:lnTo>
                    <a:pt x="1600071" y="7994"/>
                  </a:lnTo>
                  <a:lnTo>
                    <a:pt x="1549330" y="3570"/>
                  </a:lnTo>
                  <a:lnTo>
                    <a:pt x="1498097" y="896"/>
                  </a:lnTo>
                  <a:lnTo>
                    <a:pt x="1446402" y="0"/>
                  </a:lnTo>
                  <a:close/>
                </a:path>
              </a:pathLst>
            </a:custGeom>
            <a:solidFill>
              <a:srgbClr val="00559E"/>
            </a:solidFill>
          </p:spPr>
          <p:txBody>
            <a:bodyPr wrap="square" lIns="0" tIns="0" rIns="0" bIns="0" rtlCol="0"/>
            <a:lstStyle/>
            <a:p>
              <a:endParaRPr/>
            </a:p>
          </p:txBody>
        </p:sp>
        <p:sp>
          <p:nvSpPr>
            <p:cNvPr id="4" name="object 4"/>
            <p:cNvSpPr/>
            <p:nvPr/>
          </p:nvSpPr>
          <p:spPr>
            <a:xfrm>
              <a:off x="1514221" y="4097654"/>
              <a:ext cx="4561840" cy="2090420"/>
            </a:xfrm>
            <a:custGeom>
              <a:avLst/>
              <a:gdLst/>
              <a:ahLst/>
              <a:cxnLst/>
              <a:rect l="l" t="t" r="r" b="b"/>
              <a:pathLst>
                <a:path w="4561840" h="2090420">
                  <a:moveTo>
                    <a:pt x="2087626" y="1045845"/>
                  </a:moveTo>
                  <a:lnTo>
                    <a:pt x="2086546" y="998029"/>
                  </a:lnTo>
                  <a:lnTo>
                    <a:pt x="2083358" y="950760"/>
                  </a:lnTo>
                  <a:lnTo>
                    <a:pt x="2078088" y="904100"/>
                  </a:lnTo>
                  <a:lnTo>
                    <a:pt x="2070811" y="858075"/>
                  </a:lnTo>
                  <a:lnTo>
                    <a:pt x="2061540" y="812736"/>
                  </a:lnTo>
                  <a:lnTo>
                    <a:pt x="2050338" y="768146"/>
                  </a:lnTo>
                  <a:lnTo>
                    <a:pt x="2037257" y="724331"/>
                  </a:lnTo>
                  <a:lnTo>
                    <a:pt x="2022322" y="681342"/>
                  </a:lnTo>
                  <a:lnTo>
                    <a:pt x="2005609" y="639229"/>
                  </a:lnTo>
                  <a:lnTo>
                    <a:pt x="1987130" y="598043"/>
                  </a:lnTo>
                  <a:lnTo>
                    <a:pt x="1966963" y="557822"/>
                  </a:lnTo>
                  <a:lnTo>
                    <a:pt x="1945132" y="518604"/>
                  </a:lnTo>
                  <a:lnTo>
                    <a:pt x="1921687" y="480453"/>
                  </a:lnTo>
                  <a:lnTo>
                    <a:pt x="1896681" y="443407"/>
                  </a:lnTo>
                  <a:lnTo>
                    <a:pt x="1870163" y="407517"/>
                  </a:lnTo>
                  <a:lnTo>
                    <a:pt x="1842160" y="372821"/>
                  </a:lnTo>
                  <a:lnTo>
                    <a:pt x="1812734" y="339369"/>
                  </a:lnTo>
                  <a:lnTo>
                    <a:pt x="1781924" y="307200"/>
                  </a:lnTo>
                  <a:lnTo>
                    <a:pt x="1749793" y="276377"/>
                  </a:lnTo>
                  <a:lnTo>
                    <a:pt x="1716366" y="246926"/>
                  </a:lnTo>
                  <a:lnTo>
                    <a:pt x="1681695" y="218909"/>
                  </a:lnTo>
                  <a:lnTo>
                    <a:pt x="1645818" y="192366"/>
                  </a:lnTo>
                  <a:lnTo>
                    <a:pt x="1608810" y="167335"/>
                  </a:lnTo>
                  <a:lnTo>
                    <a:pt x="1570685" y="143878"/>
                  </a:lnTo>
                  <a:lnTo>
                    <a:pt x="1531505" y="122034"/>
                  </a:lnTo>
                  <a:lnTo>
                    <a:pt x="1491310" y="101841"/>
                  </a:lnTo>
                  <a:lnTo>
                    <a:pt x="1450149" y="83350"/>
                  </a:lnTo>
                  <a:lnTo>
                    <a:pt x="1408061" y="66624"/>
                  </a:lnTo>
                  <a:lnTo>
                    <a:pt x="1365110" y="51676"/>
                  </a:lnTo>
                  <a:lnTo>
                    <a:pt x="1321333" y="38582"/>
                  </a:lnTo>
                  <a:lnTo>
                    <a:pt x="1276756" y="27381"/>
                  </a:lnTo>
                  <a:lnTo>
                    <a:pt x="1231455" y="18110"/>
                  </a:lnTo>
                  <a:lnTo>
                    <a:pt x="1185468" y="10807"/>
                  </a:lnTo>
                  <a:lnTo>
                    <a:pt x="1138834" y="5549"/>
                  </a:lnTo>
                  <a:lnTo>
                    <a:pt x="1091590" y="2349"/>
                  </a:lnTo>
                  <a:lnTo>
                    <a:pt x="1043813" y="1270"/>
                  </a:lnTo>
                  <a:lnTo>
                    <a:pt x="996022" y="2349"/>
                  </a:lnTo>
                  <a:lnTo>
                    <a:pt x="948804" y="5549"/>
                  </a:lnTo>
                  <a:lnTo>
                    <a:pt x="902169" y="10807"/>
                  </a:lnTo>
                  <a:lnTo>
                    <a:pt x="856183" y="18110"/>
                  </a:lnTo>
                  <a:lnTo>
                    <a:pt x="810895" y="27381"/>
                  </a:lnTo>
                  <a:lnTo>
                    <a:pt x="766330" y="38582"/>
                  </a:lnTo>
                  <a:lnTo>
                    <a:pt x="722553" y="51676"/>
                  </a:lnTo>
                  <a:lnTo>
                    <a:pt x="679602" y="66624"/>
                  </a:lnTo>
                  <a:lnTo>
                    <a:pt x="637514" y="83350"/>
                  </a:lnTo>
                  <a:lnTo>
                    <a:pt x="596366" y="101841"/>
                  </a:lnTo>
                  <a:lnTo>
                    <a:pt x="556171" y="122034"/>
                  </a:lnTo>
                  <a:lnTo>
                    <a:pt x="516991" y="143878"/>
                  </a:lnTo>
                  <a:lnTo>
                    <a:pt x="478866" y="167335"/>
                  </a:lnTo>
                  <a:lnTo>
                    <a:pt x="441845" y="192366"/>
                  </a:lnTo>
                  <a:lnTo>
                    <a:pt x="405980" y="218909"/>
                  </a:lnTo>
                  <a:lnTo>
                    <a:pt x="371297" y="246926"/>
                  </a:lnTo>
                  <a:lnTo>
                    <a:pt x="337870" y="276377"/>
                  </a:lnTo>
                  <a:lnTo>
                    <a:pt x="305727" y="307200"/>
                  </a:lnTo>
                  <a:lnTo>
                    <a:pt x="274916" y="339369"/>
                  </a:lnTo>
                  <a:lnTo>
                    <a:pt x="245491" y="372821"/>
                  </a:lnTo>
                  <a:lnTo>
                    <a:pt x="217500" y="407517"/>
                  </a:lnTo>
                  <a:lnTo>
                    <a:pt x="190969" y="443407"/>
                  </a:lnTo>
                  <a:lnTo>
                    <a:pt x="165950" y="480453"/>
                  </a:lnTo>
                  <a:lnTo>
                    <a:pt x="142506" y="518604"/>
                  </a:lnTo>
                  <a:lnTo>
                    <a:pt x="120675" y="557822"/>
                  </a:lnTo>
                  <a:lnTo>
                    <a:pt x="100495" y="598043"/>
                  </a:lnTo>
                  <a:lnTo>
                    <a:pt x="82029" y="639229"/>
                  </a:lnTo>
                  <a:lnTo>
                    <a:pt x="65303" y="681342"/>
                  </a:lnTo>
                  <a:lnTo>
                    <a:pt x="50368" y="724331"/>
                  </a:lnTo>
                  <a:lnTo>
                    <a:pt x="37287" y="768146"/>
                  </a:lnTo>
                  <a:lnTo>
                    <a:pt x="26085" y="812736"/>
                  </a:lnTo>
                  <a:lnTo>
                    <a:pt x="16814" y="858075"/>
                  </a:lnTo>
                  <a:lnTo>
                    <a:pt x="9525" y="904100"/>
                  </a:lnTo>
                  <a:lnTo>
                    <a:pt x="4254" y="950760"/>
                  </a:lnTo>
                  <a:lnTo>
                    <a:pt x="1066" y="998029"/>
                  </a:lnTo>
                  <a:lnTo>
                    <a:pt x="0" y="1045845"/>
                  </a:lnTo>
                  <a:lnTo>
                    <a:pt x="1066" y="1093660"/>
                  </a:lnTo>
                  <a:lnTo>
                    <a:pt x="4254" y="1140917"/>
                  </a:lnTo>
                  <a:lnTo>
                    <a:pt x="9525" y="1187577"/>
                  </a:lnTo>
                  <a:lnTo>
                    <a:pt x="16814" y="1233589"/>
                  </a:lnTo>
                  <a:lnTo>
                    <a:pt x="26085" y="1278915"/>
                  </a:lnTo>
                  <a:lnTo>
                    <a:pt x="37287" y="1323505"/>
                  </a:lnTo>
                  <a:lnTo>
                    <a:pt x="50368" y="1367320"/>
                  </a:lnTo>
                  <a:lnTo>
                    <a:pt x="65303" y="1410296"/>
                  </a:lnTo>
                  <a:lnTo>
                    <a:pt x="82029" y="1452397"/>
                  </a:lnTo>
                  <a:lnTo>
                    <a:pt x="100495" y="1493583"/>
                  </a:lnTo>
                  <a:lnTo>
                    <a:pt x="120675" y="1533804"/>
                  </a:lnTo>
                  <a:lnTo>
                    <a:pt x="142506" y="1573009"/>
                  </a:lnTo>
                  <a:lnTo>
                    <a:pt x="165950" y="1611147"/>
                  </a:lnTo>
                  <a:lnTo>
                    <a:pt x="190969" y="1648193"/>
                  </a:lnTo>
                  <a:lnTo>
                    <a:pt x="217500" y="1684083"/>
                  </a:lnTo>
                  <a:lnTo>
                    <a:pt x="245491" y="1718779"/>
                  </a:lnTo>
                  <a:lnTo>
                    <a:pt x="274916" y="1752231"/>
                  </a:lnTo>
                  <a:lnTo>
                    <a:pt x="305727" y="1784388"/>
                  </a:lnTo>
                  <a:lnTo>
                    <a:pt x="337870" y="1815211"/>
                  </a:lnTo>
                  <a:lnTo>
                    <a:pt x="371297" y="1844662"/>
                  </a:lnTo>
                  <a:lnTo>
                    <a:pt x="405980" y="1872678"/>
                  </a:lnTo>
                  <a:lnTo>
                    <a:pt x="441845" y="1899221"/>
                  </a:lnTo>
                  <a:lnTo>
                    <a:pt x="478866" y="1924240"/>
                  </a:lnTo>
                  <a:lnTo>
                    <a:pt x="516991" y="1947697"/>
                  </a:lnTo>
                  <a:lnTo>
                    <a:pt x="556171" y="1969554"/>
                  </a:lnTo>
                  <a:lnTo>
                    <a:pt x="596366" y="1989734"/>
                  </a:lnTo>
                  <a:lnTo>
                    <a:pt x="637514" y="2008225"/>
                  </a:lnTo>
                  <a:lnTo>
                    <a:pt x="679602" y="2024951"/>
                  </a:lnTo>
                  <a:lnTo>
                    <a:pt x="722553" y="2039899"/>
                  </a:lnTo>
                  <a:lnTo>
                    <a:pt x="766330" y="2052993"/>
                  </a:lnTo>
                  <a:lnTo>
                    <a:pt x="810895" y="2064194"/>
                  </a:lnTo>
                  <a:lnTo>
                    <a:pt x="856183" y="2073478"/>
                  </a:lnTo>
                  <a:lnTo>
                    <a:pt x="902169" y="2080768"/>
                  </a:lnTo>
                  <a:lnTo>
                    <a:pt x="948804" y="2086025"/>
                  </a:lnTo>
                  <a:lnTo>
                    <a:pt x="996022" y="2089226"/>
                  </a:lnTo>
                  <a:lnTo>
                    <a:pt x="1043813" y="2090293"/>
                  </a:lnTo>
                  <a:lnTo>
                    <a:pt x="1091590" y="2089226"/>
                  </a:lnTo>
                  <a:lnTo>
                    <a:pt x="1138834" y="2086025"/>
                  </a:lnTo>
                  <a:lnTo>
                    <a:pt x="1185468" y="2080768"/>
                  </a:lnTo>
                  <a:lnTo>
                    <a:pt x="1231455" y="2073478"/>
                  </a:lnTo>
                  <a:lnTo>
                    <a:pt x="1276756" y="2064194"/>
                  </a:lnTo>
                  <a:lnTo>
                    <a:pt x="1321333" y="2052993"/>
                  </a:lnTo>
                  <a:lnTo>
                    <a:pt x="1365110" y="2039899"/>
                  </a:lnTo>
                  <a:lnTo>
                    <a:pt x="1408061" y="2024951"/>
                  </a:lnTo>
                  <a:lnTo>
                    <a:pt x="1450149" y="2008225"/>
                  </a:lnTo>
                  <a:lnTo>
                    <a:pt x="1491310" y="1989734"/>
                  </a:lnTo>
                  <a:lnTo>
                    <a:pt x="1531505" y="1969554"/>
                  </a:lnTo>
                  <a:lnTo>
                    <a:pt x="1570685" y="1947697"/>
                  </a:lnTo>
                  <a:lnTo>
                    <a:pt x="1608810" y="1924240"/>
                  </a:lnTo>
                  <a:lnTo>
                    <a:pt x="1645818" y="1899221"/>
                  </a:lnTo>
                  <a:lnTo>
                    <a:pt x="1681695" y="1872678"/>
                  </a:lnTo>
                  <a:lnTo>
                    <a:pt x="1716366" y="1844662"/>
                  </a:lnTo>
                  <a:lnTo>
                    <a:pt x="1749793" y="1815211"/>
                  </a:lnTo>
                  <a:lnTo>
                    <a:pt x="1781937" y="1784388"/>
                  </a:lnTo>
                  <a:lnTo>
                    <a:pt x="1812734" y="1752231"/>
                  </a:lnTo>
                  <a:lnTo>
                    <a:pt x="1842160" y="1718779"/>
                  </a:lnTo>
                  <a:lnTo>
                    <a:pt x="1870163" y="1684083"/>
                  </a:lnTo>
                  <a:lnTo>
                    <a:pt x="1896681" y="1648193"/>
                  </a:lnTo>
                  <a:lnTo>
                    <a:pt x="1921687" y="1611147"/>
                  </a:lnTo>
                  <a:lnTo>
                    <a:pt x="1945132" y="1573009"/>
                  </a:lnTo>
                  <a:lnTo>
                    <a:pt x="1966963" y="1533804"/>
                  </a:lnTo>
                  <a:lnTo>
                    <a:pt x="1987130" y="1493583"/>
                  </a:lnTo>
                  <a:lnTo>
                    <a:pt x="2005609" y="1452397"/>
                  </a:lnTo>
                  <a:lnTo>
                    <a:pt x="2022322" y="1410296"/>
                  </a:lnTo>
                  <a:lnTo>
                    <a:pt x="2037257" y="1367320"/>
                  </a:lnTo>
                  <a:lnTo>
                    <a:pt x="2050338" y="1323505"/>
                  </a:lnTo>
                  <a:lnTo>
                    <a:pt x="2061540" y="1278915"/>
                  </a:lnTo>
                  <a:lnTo>
                    <a:pt x="2070811" y="1233589"/>
                  </a:lnTo>
                  <a:lnTo>
                    <a:pt x="2078088" y="1187577"/>
                  </a:lnTo>
                  <a:lnTo>
                    <a:pt x="2083358" y="1140917"/>
                  </a:lnTo>
                  <a:lnTo>
                    <a:pt x="2086546" y="1093660"/>
                  </a:lnTo>
                  <a:lnTo>
                    <a:pt x="2087626" y="1045845"/>
                  </a:lnTo>
                  <a:close/>
                </a:path>
                <a:path w="4561840" h="2090420">
                  <a:moveTo>
                    <a:pt x="4561840" y="1043432"/>
                  </a:moveTo>
                  <a:lnTo>
                    <a:pt x="4560760" y="995667"/>
                  </a:lnTo>
                  <a:lnTo>
                    <a:pt x="4557573" y="948461"/>
                  </a:lnTo>
                  <a:lnTo>
                    <a:pt x="4552302" y="901839"/>
                  </a:lnTo>
                  <a:lnTo>
                    <a:pt x="4545012" y="855865"/>
                  </a:lnTo>
                  <a:lnTo>
                    <a:pt x="4535741" y="810577"/>
                  </a:lnTo>
                  <a:lnTo>
                    <a:pt x="4524540" y="766038"/>
                  </a:lnTo>
                  <a:lnTo>
                    <a:pt x="4511459" y="722261"/>
                  </a:lnTo>
                  <a:lnTo>
                    <a:pt x="4496524" y="679323"/>
                  </a:lnTo>
                  <a:lnTo>
                    <a:pt x="4479798" y="637260"/>
                  </a:lnTo>
                  <a:lnTo>
                    <a:pt x="4461319" y="596125"/>
                  </a:lnTo>
                  <a:lnTo>
                    <a:pt x="4441139" y="555942"/>
                  </a:lnTo>
                  <a:lnTo>
                    <a:pt x="4419308" y="516775"/>
                  </a:lnTo>
                  <a:lnTo>
                    <a:pt x="4395863" y="478663"/>
                  </a:lnTo>
                  <a:lnTo>
                    <a:pt x="4370844" y="441655"/>
                  </a:lnTo>
                  <a:lnTo>
                    <a:pt x="4344314" y="405803"/>
                  </a:lnTo>
                  <a:lnTo>
                    <a:pt x="4316311" y="371144"/>
                  </a:lnTo>
                  <a:lnTo>
                    <a:pt x="4286872" y="337731"/>
                  </a:lnTo>
                  <a:lnTo>
                    <a:pt x="4256062" y="305600"/>
                  </a:lnTo>
                  <a:lnTo>
                    <a:pt x="4223918" y="274802"/>
                  </a:lnTo>
                  <a:lnTo>
                    <a:pt x="4190479" y="245389"/>
                  </a:lnTo>
                  <a:lnTo>
                    <a:pt x="4155795" y="217398"/>
                  </a:lnTo>
                  <a:lnTo>
                    <a:pt x="4119918" y="190881"/>
                  </a:lnTo>
                  <a:lnTo>
                    <a:pt x="4082897" y="165887"/>
                  </a:lnTo>
                  <a:lnTo>
                    <a:pt x="4044759" y="142455"/>
                  </a:lnTo>
                  <a:lnTo>
                    <a:pt x="4005580" y="120624"/>
                  </a:lnTo>
                  <a:lnTo>
                    <a:pt x="3965371" y="100457"/>
                  </a:lnTo>
                  <a:lnTo>
                    <a:pt x="3924198" y="81991"/>
                  </a:lnTo>
                  <a:lnTo>
                    <a:pt x="3882110" y="65278"/>
                  </a:lnTo>
                  <a:lnTo>
                    <a:pt x="3839146" y="50355"/>
                  </a:lnTo>
                  <a:lnTo>
                    <a:pt x="3795344" y="37274"/>
                  </a:lnTo>
                  <a:lnTo>
                    <a:pt x="3750780" y="26073"/>
                  </a:lnTo>
                  <a:lnTo>
                    <a:pt x="3705466" y="16814"/>
                  </a:lnTo>
                  <a:lnTo>
                    <a:pt x="3659454" y="9525"/>
                  </a:lnTo>
                  <a:lnTo>
                    <a:pt x="3612807" y="4267"/>
                  </a:lnTo>
                  <a:lnTo>
                    <a:pt x="3565563" y="1079"/>
                  </a:lnTo>
                  <a:lnTo>
                    <a:pt x="3517773" y="0"/>
                  </a:lnTo>
                  <a:lnTo>
                    <a:pt x="3469983" y="1079"/>
                  </a:lnTo>
                  <a:lnTo>
                    <a:pt x="3422739" y="4267"/>
                  </a:lnTo>
                  <a:lnTo>
                    <a:pt x="3376104" y="9525"/>
                  </a:lnTo>
                  <a:lnTo>
                    <a:pt x="3330105" y="16814"/>
                  </a:lnTo>
                  <a:lnTo>
                    <a:pt x="3284804" y="26073"/>
                  </a:lnTo>
                  <a:lnTo>
                    <a:pt x="3240240" y="37274"/>
                  </a:lnTo>
                  <a:lnTo>
                    <a:pt x="3196450" y="50355"/>
                  </a:lnTo>
                  <a:lnTo>
                    <a:pt x="3153486" y="65278"/>
                  </a:lnTo>
                  <a:lnTo>
                    <a:pt x="3111411" y="81991"/>
                  </a:lnTo>
                  <a:lnTo>
                    <a:pt x="3070237" y="100457"/>
                  </a:lnTo>
                  <a:lnTo>
                    <a:pt x="3030042" y="120624"/>
                  </a:lnTo>
                  <a:lnTo>
                    <a:pt x="2990862" y="142455"/>
                  </a:lnTo>
                  <a:lnTo>
                    <a:pt x="2952724" y="165887"/>
                  </a:lnTo>
                  <a:lnTo>
                    <a:pt x="2915704" y="190881"/>
                  </a:lnTo>
                  <a:lnTo>
                    <a:pt x="2879839" y="217398"/>
                  </a:lnTo>
                  <a:lnTo>
                    <a:pt x="2845155" y="245389"/>
                  </a:lnTo>
                  <a:lnTo>
                    <a:pt x="2811729" y="274802"/>
                  </a:lnTo>
                  <a:lnTo>
                    <a:pt x="2779585" y="305600"/>
                  </a:lnTo>
                  <a:lnTo>
                    <a:pt x="2748762" y="337731"/>
                  </a:lnTo>
                  <a:lnTo>
                    <a:pt x="2719336" y="371144"/>
                  </a:lnTo>
                  <a:lnTo>
                    <a:pt x="2691333" y="405803"/>
                  </a:lnTo>
                  <a:lnTo>
                    <a:pt x="2664803" y="441655"/>
                  </a:lnTo>
                  <a:lnTo>
                    <a:pt x="2639796" y="478663"/>
                  </a:lnTo>
                  <a:lnTo>
                    <a:pt x="2616352" y="516775"/>
                  </a:lnTo>
                  <a:lnTo>
                    <a:pt x="2594508" y="555942"/>
                  </a:lnTo>
                  <a:lnTo>
                    <a:pt x="2574340" y="596125"/>
                  </a:lnTo>
                  <a:lnTo>
                    <a:pt x="2555862" y="637260"/>
                  </a:lnTo>
                  <a:lnTo>
                    <a:pt x="2539136" y="679323"/>
                  </a:lnTo>
                  <a:lnTo>
                    <a:pt x="2524201" y="722261"/>
                  </a:lnTo>
                  <a:lnTo>
                    <a:pt x="2511120" y="766038"/>
                  </a:lnTo>
                  <a:lnTo>
                    <a:pt x="2499918" y="810577"/>
                  </a:lnTo>
                  <a:lnTo>
                    <a:pt x="2490647" y="855865"/>
                  </a:lnTo>
                  <a:lnTo>
                    <a:pt x="2483358" y="901839"/>
                  </a:lnTo>
                  <a:lnTo>
                    <a:pt x="2478087" y="948461"/>
                  </a:lnTo>
                  <a:lnTo>
                    <a:pt x="2474899" y="995667"/>
                  </a:lnTo>
                  <a:lnTo>
                    <a:pt x="2473833" y="1043432"/>
                  </a:lnTo>
                  <a:lnTo>
                    <a:pt x="2474899" y="1091196"/>
                  </a:lnTo>
                  <a:lnTo>
                    <a:pt x="2478087" y="1138402"/>
                  </a:lnTo>
                  <a:lnTo>
                    <a:pt x="2483358" y="1185011"/>
                  </a:lnTo>
                  <a:lnTo>
                    <a:pt x="2490647" y="1230972"/>
                  </a:lnTo>
                  <a:lnTo>
                    <a:pt x="2499918" y="1276261"/>
                  </a:lnTo>
                  <a:lnTo>
                    <a:pt x="2511120" y="1320800"/>
                  </a:lnTo>
                  <a:lnTo>
                    <a:pt x="2524201" y="1364564"/>
                  </a:lnTo>
                  <a:lnTo>
                    <a:pt x="2539136" y="1407490"/>
                  </a:lnTo>
                  <a:lnTo>
                    <a:pt x="2555862" y="1449552"/>
                  </a:lnTo>
                  <a:lnTo>
                    <a:pt x="2574340" y="1490700"/>
                  </a:lnTo>
                  <a:lnTo>
                    <a:pt x="2594508" y="1530883"/>
                  </a:lnTo>
                  <a:lnTo>
                    <a:pt x="2616352" y="1570050"/>
                  </a:lnTo>
                  <a:lnTo>
                    <a:pt x="2639796" y="1608150"/>
                  </a:lnTo>
                  <a:lnTo>
                    <a:pt x="2664803" y="1645158"/>
                  </a:lnTo>
                  <a:lnTo>
                    <a:pt x="2691333" y="1681022"/>
                  </a:lnTo>
                  <a:lnTo>
                    <a:pt x="2719336" y="1715681"/>
                  </a:lnTo>
                  <a:lnTo>
                    <a:pt x="2748762" y="1749094"/>
                  </a:lnTo>
                  <a:lnTo>
                    <a:pt x="2779585" y="1781225"/>
                  </a:lnTo>
                  <a:lnTo>
                    <a:pt x="2811729" y="1812023"/>
                  </a:lnTo>
                  <a:lnTo>
                    <a:pt x="2845155" y="1841449"/>
                  </a:lnTo>
                  <a:lnTo>
                    <a:pt x="2879839" y="1869440"/>
                  </a:lnTo>
                  <a:lnTo>
                    <a:pt x="2915704" y="1895957"/>
                  </a:lnTo>
                  <a:lnTo>
                    <a:pt x="2952724" y="1920963"/>
                  </a:lnTo>
                  <a:lnTo>
                    <a:pt x="2990862" y="1944395"/>
                  </a:lnTo>
                  <a:lnTo>
                    <a:pt x="3030042" y="1966226"/>
                  </a:lnTo>
                  <a:lnTo>
                    <a:pt x="3070237" y="1986394"/>
                  </a:lnTo>
                  <a:lnTo>
                    <a:pt x="3111411" y="2004860"/>
                  </a:lnTo>
                  <a:lnTo>
                    <a:pt x="3153486" y="2021586"/>
                  </a:lnTo>
                  <a:lnTo>
                    <a:pt x="3196450" y="2036508"/>
                  </a:lnTo>
                  <a:lnTo>
                    <a:pt x="3240240" y="2049589"/>
                  </a:lnTo>
                  <a:lnTo>
                    <a:pt x="3284804" y="2060790"/>
                  </a:lnTo>
                  <a:lnTo>
                    <a:pt x="3330105" y="2070061"/>
                  </a:lnTo>
                  <a:lnTo>
                    <a:pt x="3376104" y="2077339"/>
                  </a:lnTo>
                  <a:lnTo>
                    <a:pt x="3422739" y="2082609"/>
                  </a:lnTo>
                  <a:lnTo>
                    <a:pt x="3469983" y="2085797"/>
                  </a:lnTo>
                  <a:lnTo>
                    <a:pt x="3517773" y="2086864"/>
                  </a:lnTo>
                  <a:lnTo>
                    <a:pt x="3565563" y="2085797"/>
                  </a:lnTo>
                  <a:lnTo>
                    <a:pt x="3612807" y="2082609"/>
                  </a:lnTo>
                  <a:lnTo>
                    <a:pt x="3659454" y="2077339"/>
                  </a:lnTo>
                  <a:lnTo>
                    <a:pt x="3705466" y="2070061"/>
                  </a:lnTo>
                  <a:lnTo>
                    <a:pt x="3750780" y="2060790"/>
                  </a:lnTo>
                  <a:lnTo>
                    <a:pt x="3795344" y="2049589"/>
                  </a:lnTo>
                  <a:lnTo>
                    <a:pt x="3839146" y="2036508"/>
                  </a:lnTo>
                  <a:lnTo>
                    <a:pt x="3882110" y="2021586"/>
                  </a:lnTo>
                  <a:lnTo>
                    <a:pt x="3924198" y="2004860"/>
                  </a:lnTo>
                  <a:lnTo>
                    <a:pt x="3965371" y="1986394"/>
                  </a:lnTo>
                  <a:lnTo>
                    <a:pt x="4005580" y="1966226"/>
                  </a:lnTo>
                  <a:lnTo>
                    <a:pt x="4044759" y="1944395"/>
                  </a:lnTo>
                  <a:lnTo>
                    <a:pt x="4082897" y="1920963"/>
                  </a:lnTo>
                  <a:lnTo>
                    <a:pt x="4119918" y="1895957"/>
                  </a:lnTo>
                  <a:lnTo>
                    <a:pt x="4155795" y="1869440"/>
                  </a:lnTo>
                  <a:lnTo>
                    <a:pt x="4190479" y="1841449"/>
                  </a:lnTo>
                  <a:lnTo>
                    <a:pt x="4223918" y="1812023"/>
                  </a:lnTo>
                  <a:lnTo>
                    <a:pt x="4256062" y="1781225"/>
                  </a:lnTo>
                  <a:lnTo>
                    <a:pt x="4286872" y="1749094"/>
                  </a:lnTo>
                  <a:lnTo>
                    <a:pt x="4316311" y="1715681"/>
                  </a:lnTo>
                  <a:lnTo>
                    <a:pt x="4344314" y="1681022"/>
                  </a:lnTo>
                  <a:lnTo>
                    <a:pt x="4370844" y="1645158"/>
                  </a:lnTo>
                  <a:lnTo>
                    <a:pt x="4395863" y="1608150"/>
                  </a:lnTo>
                  <a:lnTo>
                    <a:pt x="4419308" y="1570050"/>
                  </a:lnTo>
                  <a:lnTo>
                    <a:pt x="4441139" y="1530883"/>
                  </a:lnTo>
                  <a:lnTo>
                    <a:pt x="4461319" y="1490700"/>
                  </a:lnTo>
                  <a:lnTo>
                    <a:pt x="4479798" y="1449552"/>
                  </a:lnTo>
                  <a:lnTo>
                    <a:pt x="4496524" y="1407490"/>
                  </a:lnTo>
                  <a:lnTo>
                    <a:pt x="4511459" y="1364564"/>
                  </a:lnTo>
                  <a:lnTo>
                    <a:pt x="4524540" y="1320800"/>
                  </a:lnTo>
                  <a:lnTo>
                    <a:pt x="4535741" y="1276261"/>
                  </a:lnTo>
                  <a:lnTo>
                    <a:pt x="4545012" y="1230972"/>
                  </a:lnTo>
                  <a:lnTo>
                    <a:pt x="4552302" y="1185011"/>
                  </a:lnTo>
                  <a:lnTo>
                    <a:pt x="4557573" y="1138402"/>
                  </a:lnTo>
                  <a:lnTo>
                    <a:pt x="4560760" y="1091196"/>
                  </a:lnTo>
                  <a:lnTo>
                    <a:pt x="4561840" y="1043432"/>
                  </a:lnTo>
                  <a:close/>
                </a:path>
              </a:pathLst>
            </a:custGeom>
            <a:solidFill>
              <a:srgbClr val="041D40"/>
            </a:solidFill>
          </p:spPr>
          <p:txBody>
            <a:bodyPr wrap="square" lIns="0" tIns="0" rIns="0" bIns="0" rtlCol="0"/>
            <a:lstStyle/>
            <a:p>
              <a:endParaRPr/>
            </a:p>
          </p:txBody>
        </p:sp>
        <p:sp>
          <p:nvSpPr>
            <p:cNvPr id="5" name="object 5"/>
            <p:cNvSpPr/>
            <p:nvPr/>
          </p:nvSpPr>
          <p:spPr>
            <a:xfrm>
              <a:off x="3873754" y="5103367"/>
              <a:ext cx="2583180" cy="1431290"/>
            </a:xfrm>
            <a:custGeom>
              <a:avLst/>
              <a:gdLst/>
              <a:ahLst/>
              <a:cxnLst/>
              <a:rect l="l" t="t" r="r" b="b"/>
              <a:pathLst>
                <a:path w="2583179" h="1431290">
                  <a:moveTo>
                    <a:pt x="0" y="0"/>
                  </a:moveTo>
                  <a:lnTo>
                    <a:pt x="1474" y="48300"/>
                  </a:lnTo>
                  <a:lnTo>
                    <a:pt x="4511" y="96193"/>
                  </a:lnTo>
                  <a:lnTo>
                    <a:pt x="9086" y="143653"/>
                  </a:lnTo>
                  <a:lnTo>
                    <a:pt x="15175" y="190657"/>
                  </a:lnTo>
                  <a:lnTo>
                    <a:pt x="22752" y="237178"/>
                  </a:lnTo>
                  <a:lnTo>
                    <a:pt x="31792" y="283193"/>
                  </a:lnTo>
                  <a:lnTo>
                    <a:pt x="42270" y="328677"/>
                  </a:lnTo>
                  <a:lnTo>
                    <a:pt x="54161" y="373604"/>
                  </a:lnTo>
                  <a:lnTo>
                    <a:pt x="67441" y="417951"/>
                  </a:lnTo>
                  <a:lnTo>
                    <a:pt x="82084" y="461692"/>
                  </a:lnTo>
                  <a:lnTo>
                    <a:pt x="98065" y="504802"/>
                  </a:lnTo>
                  <a:lnTo>
                    <a:pt x="115360" y="547257"/>
                  </a:lnTo>
                  <a:lnTo>
                    <a:pt x="133942" y="589032"/>
                  </a:lnTo>
                  <a:lnTo>
                    <a:pt x="153789" y="630102"/>
                  </a:lnTo>
                  <a:lnTo>
                    <a:pt x="174873" y="670443"/>
                  </a:lnTo>
                  <a:lnTo>
                    <a:pt x="197171" y="710029"/>
                  </a:lnTo>
                  <a:lnTo>
                    <a:pt x="220658" y="748836"/>
                  </a:lnTo>
                  <a:lnTo>
                    <a:pt x="245308" y="786840"/>
                  </a:lnTo>
                  <a:lnTo>
                    <a:pt x="271096" y="824014"/>
                  </a:lnTo>
                  <a:lnTo>
                    <a:pt x="297998" y="860335"/>
                  </a:lnTo>
                  <a:lnTo>
                    <a:pt x="325988" y="895778"/>
                  </a:lnTo>
                  <a:lnTo>
                    <a:pt x="355041" y="930318"/>
                  </a:lnTo>
                  <a:lnTo>
                    <a:pt x="385134" y="963930"/>
                  </a:lnTo>
                  <a:lnTo>
                    <a:pt x="416239" y="996590"/>
                  </a:lnTo>
                  <a:lnTo>
                    <a:pt x="448334" y="1028272"/>
                  </a:lnTo>
                  <a:lnTo>
                    <a:pt x="481392" y="1058952"/>
                  </a:lnTo>
                  <a:lnTo>
                    <a:pt x="515388" y="1088605"/>
                  </a:lnTo>
                  <a:lnTo>
                    <a:pt x="550298" y="1117207"/>
                  </a:lnTo>
                  <a:lnTo>
                    <a:pt x="586097" y="1144732"/>
                  </a:lnTo>
                  <a:lnTo>
                    <a:pt x="622759" y="1171156"/>
                  </a:lnTo>
                  <a:lnTo>
                    <a:pt x="660260" y="1196454"/>
                  </a:lnTo>
                  <a:lnTo>
                    <a:pt x="698575" y="1220602"/>
                  </a:lnTo>
                  <a:lnTo>
                    <a:pt x="737679" y="1243573"/>
                  </a:lnTo>
                  <a:lnTo>
                    <a:pt x="777546" y="1265345"/>
                  </a:lnTo>
                  <a:lnTo>
                    <a:pt x="818152" y="1285891"/>
                  </a:lnTo>
                  <a:lnTo>
                    <a:pt x="859471" y="1305188"/>
                  </a:lnTo>
                  <a:lnTo>
                    <a:pt x="901480" y="1323210"/>
                  </a:lnTo>
                  <a:lnTo>
                    <a:pt x="944152" y="1339932"/>
                  </a:lnTo>
                  <a:lnTo>
                    <a:pt x="987463" y="1355331"/>
                  </a:lnTo>
                  <a:lnTo>
                    <a:pt x="1031388" y="1369380"/>
                  </a:lnTo>
                  <a:lnTo>
                    <a:pt x="1075902" y="1382056"/>
                  </a:lnTo>
                  <a:lnTo>
                    <a:pt x="1120979" y="1393333"/>
                  </a:lnTo>
                  <a:lnTo>
                    <a:pt x="1166596" y="1403187"/>
                  </a:lnTo>
                  <a:lnTo>
                    <a:pt x="1212726" y="1411593"/>
                  </a:lnTo>
                  <a:lnTo>
                    <a:pt x="1259346" y="1418526"/>
                  </a:lnTo>
                  <a:lnTo>
                    <a:pt x="1306429" y="1423962"/>
                  </a:lnTo>
                  <a:lnTo>
                    <a:pt x="1353951" y="1427875"/>
                  </a:lnTo>
                  <a:lnTo>
                    <a:pt x="1401887" y="1430241"/>
                  </a:lnTo>
                  <a:lnTo>
                    <a:pt x="1450213" y="1431036"/>
                  </a:lnTo>
                  <a:lnTo>
                    <a:pt x="1501926" y="1430140"/>
                  </a:lnTo>
                  <a:lnTo>
                    <a:pt x="1553176" y="1427469"/>
                  </a:lnTo>
                  <a:lnTo>
                    <a:pt x="1603932" y="1423051"/>
                  </a:lnTo>
                  <a:lnTo>
                    <a:pt x="1654165" y="1416910"/>
                  </a:lnTo>
                  <a:lnTo>
                    <a:pt x="1703845" y="1409073"/>
                  </a:lnTo>
                  <a:lnTo>
                    <a:pt x="1752944" y="1399566"/>
                  </a:lnTo>
                  <a:lnTo>
                    <a:pt x="1801430" y="1388415"/>
                  </a:lnTo>
                  <a:lnTo>
                    <a:pt x="1849276" y="1375647"/>
                  </a:lnTo>
                  <a:lnTo>
                    <a:pt x="1896452" y="1361287"/>
                  </a:lnTo>
                  <a:lnTo>
                    <a:pt x="1942928" y="1345361"/>
                  </a:lnTo>
                  <a:lnTo>
                    <a:pt x="1988674" y="1327896"/>
                  </a:lnTo>
                  <a:lnTo>
                    <a:pt x="2033662" y="1308917"/>
                  </a:lnTo>
                  <a:lnTo>
                    <a:pt x="2077862" y="1288452"/>
                  </a:lnTo>
                  <a:lnTo>
                    <a:pt x="2121244" y="1266525"/>
                  </a:lnTo>
                  <a:lnTo>
                    <a:pt x="2163779" y="1243163"/>
                  </a:lnTo>
                  <a:lnTo>
                    <a:pt x="2205438" y="1218392"/>
                  </a:lnTo>
                  <a:lnTo>
                    <a:pt x="2246191" y="1192239"/>
                  </a:lnTo>
                  <a:lnTo>
                    <a:pt x="2286009" y="1164728"/>
                  </a:lnTo>
                  <a:lnTo>
                    <a:pt x="2324862" y="1135888"/>
                  </a:lnTo>
                  <a:lnTo>
                    <a:pt x="2388362" y="1199388"/>
                  </a:lnTo>
                  <a:lnTo>
                    <a:pt x="2582799" y="661289"/>
                  </a:lnTo>
                  <a:lnTo>
                    <a:pt x="1977263" y="788416"/>
                  </a:lnTo>
                  <a:lnTo>
                    <a:pt x="2055749" y="870585"/>
                  </a:lnTo>
                  <a:lnTo>
                    <a:pt x="2020892" y="902341"/>
                  </a:lnTo>
                  <a:lnTo>
                    <a:pt x="1984773" y="932695"/>
                  </a:lnTo>
                  <a:lnTo>
                    <a:pt x="1947437" y="961612"/>
                  </a:lnTo>
                  <a:lnTo>
                    <a:pt x="1908932" y="989056"/>
                  </a:lnTo>
                  <a:lnTo>
                    <a:pt x="1869301" y="1014989"/>
                  </a:lnTo>
                  <a:lnTo>
                    <a:pt x="1828593" y="1039377"/>
                  </a:lnTo>
                  <a:lnTo>
                    <a:pt x="1786853" y="1062184"/>
                  </a:lnTo>
                  <a:lnTo>
                    <a:pt x="1744126" y="1083372"/>
                  </a:lnTo>
                  <a:lnTo>
                    <a:pt x="1700460" y="1102907"/>
                  </a:lnTo>
                  <a:lnTo>
                    <a:pt x="1655900" y="1120752"/>
                  </a:lnTo>
                  <a:lnTo>
                    <a:pt x="1610492" y="1136872"/>
                  </a:lnTo>
                  <a:lnTo>
                    <a:pt x="1564283" y="1151230"/>
                  </a:lnTo>
                  <a:lnTo>
                    <a:pt x="1517318" y="1163791"/>
                  </a:lnTo>
                  <a:lnTo>
                    <a:pt x="1469644" y="1174518"/>
                  </a:lnTo>
                  <a:lnTo>
                    <a:pt x="1421307" y="1183375"/>
                  </a:lnTo>
                  <a:lnTo>
                    <a:pt x="1372352" y="1190326"/>
                  </a:lnTo>
                  <a:lnTo>
                    <a:pt x="1322827" y="1195336"/>
                  </a:lnTo>
                  <a:lnTo>
                    <a:pt x="1272777" y="1198369"/>
                  </a:lnTo>
                  <a:lnTo>
                    <a:pt x="1222248" y="1199388"/>
                  </a:lnTo>
                  <a:lnTo>
                    <a:pt x="1173526" y="1198440"/>
                  </a:lnTo>
                  <a:lnTo>
                    <a:pt x="1125293" y="1195620"/>
                  </a:lnTo>
                  <a:lnTo>
                    <a:pt x="1077584" y="1190964"/>
                  </a:lnTo>
                  <a:lnTo>
                    <a:pt x="1030434" y="1184506"/>
                  </a:lnTo>
                  <a:lnTo>
                    <a:pt x="983877" y="1176281"/>
                  </a:lnTo>
                  <a:lnTo>
                    <a:pt x="937950" y="1166325"/>
                  </a:lnTo>
                  <a:lnTo>
                    <a:pt x="892686" y="1154673"/>
                  </a:lnTo>
                  <a:lnTo>
                    <a:pt x="848123" y="1141360"/>
                  </a:lnTo>
                  <a:lnTo>
                    <a:pt x="804293" y="1126420"/>
                  </a:lnTo>
                  <a:lnTo>
                    <a:pt x="761234" y="1109890"/>
                  </a:lnTo>
                  <a:lnTo>
                    <a:pt x="718979" y="1091804"/>
                  </a:lnTo>
                  <a:lnTo>
                    <a:pt x="677565" y="1072197"/>
                  </a:lnTo>
                  <a:lnTo>
                    <a:pt x="637025" y="1051104"/>
                  </a:lnTo>
                  <a:lnTo>
                    <a:pt x="597396" y="1028562"/>
                  </a:lnTo>
                  <a:lnTo>
                    <a:pt x="558713" y="1004604"/>
                  </a:lnTo>
                  <a:lnTo>
                    <a:pt x="521010" y="979265"/>
                  </a:lnTo>
                  <a:lnTo>
                    <a:pt x="484323" y="952582"/>
                  </a:lnTo>
                  <a:lnTo>
                    <a:pt x="448687" y="924589"/>
                  </a:lnTo>
                  <a:lnTo>
                    <a:pt x="414137" y="895321"/>
                  </a:lnTo>
                  <a:lnTo>
                    <a:pt x="380709" y="864813"/>
                  </a:lnTo>
                  <a:lnTo>
                    <a:pt x="348437" y="833101"/>
                  </a:lnTo>
                  <a:lnTo>
                    <a:pt x="317356" y="800220"/>
                  </a:lnTo>
                  <a:lnTo>
                    <a:pt x="287503" y="766204"/>
                  </a:lnTo>
                  <a:lnTo>
                    <a:pt x="258911" y="731089"/>
                  </a:lnTo>
                  <a:lnTo>
                    <a:pt x="231617" y="694910"/>
                  </a:lnTo>
                  <a:lnTo>
                    <a:pt x="205654" y="657702"/>
                  </a:lnTo>
                  <a:lnTo>
                    <a:pt x="181059" y="619500"/>
                  </a:lnTo>
                  <a:lnTo>
                    <a:pt x="157867" y="580340"/>
                  </a:lnTo>
                  <a:lnTo>
                    <a:pt x="136113" y="540256"/>
                  </a:lnTo>
                  <a:lnTo>
                    <a:pt x="115831" y="499284"/>
                  </a:lnTo>
                  <a:lnTo>
                    <a:pt x="97057" y="457458"/>
                  </a:lnTo>
                  <a:lnTo>
                    <a:pt x="79827" y="414814"/>
                  </a:lnTo>
                  <a:lnTo>
                    <a:pt x="64175" y="371388"/>
                  </a:lnTo>
                  <a:lnTo>
                    <a:pt x="50137" y="327213"/>
                  </a:lnTo>
                  <a:lnTo>
                    <a:pt x="37747" y="282325"/>
                  </a:lnTo>
                  <a:lnTo>
                    <a:pt x="27041" y="236760"/>
                  </a:lnTo>
                  <a:lnTo>
                    <a:pt x="18054" y="190553"/>
                  </a:lnTo>
                  <a:lnTo>
                    <a:pt x="10821" y="143738"/>
                  </a:lnTo>
                  <a:lnTo>
                    <a:pt x="5378" y="96350"/>
                  </a:lnTo>
                  <a:lnTo>
                    <a:pt x="1759" y="48426"/>
                  </a:lnTo>
                  <a:lnTo>
                    <a:pt x="0" y="0"/>
                  </a:lnTo>
                  <a:close/>
                </a:path>
              </a:pathLst>
            </a:custGeom>
            <a:solidFill>
              <a:srgbClr val="00559E"/>
            </a:solidFill>
          </p:spPr>
          <p:txBody>
            <a:bodyPr wrap="square" lIns="0" tIns="0" rIns="0" bIns="0" rtlCol="0"/>
            <a:lstStyle/>
            <a:p>
              <a:endParaRPr/>
            </a:p>
          </p:txBody>
        </p:sp>
      </p:grpSp>
      <p:grpSp>
        <p:nvGrpSpPr>
          <p:cNvPr id="6" name="object 6"/>
          <p:cNvGrpSpPr/>
          <p:nvPr/>
        </p:nvGrpSpPr>
        <p:grpSpPr>
          <a:xfrm>
            <a:off x="6713601" y="3726307"/>
            <a:ext cx="5043805" cy="2834640"/>
            <a:chOff x="6713601" y="3726307"/>
            <a:chExt cx="5043805" cy="2834640"/>
          </a:xfrm>
        </p:grpSpPr>
        <p:sp>
          <p:nvSpPr>
            <p:cNvPr id="7" name="object 7"/>
            <p:cNvSpPr/>
            <p:nvPr/>
          </p:nvSpPr>
          <p:spPr>
            <a:xfrm>
              <a:off x="6713601" y="3726307"/>
              <a:ext cx="2578735" cy="1433195"/>
            </a:xfrm>
            <a:custGeom>
              <a:avLst/>
              <a:gdLst/>
              <a:ahLst/>
              <a:cxnLst/>
              <a:rect l="l" t="t" r="r" b="b"/>
              <a:pathLst>
                <a:path w="2578734" h="1433195">
                  <a:moveTo>
                    <a:pt x="1446402" y="0"/>
                  </a:moveTo>
                  <a:lnTo>
                    <a:pt x="1398085" y="795"/>
                  </a:lnTo>
                  <a:lnTo>
                    <a:pt x="1350156" y="3164"/>
                  </a:lnTo>
                  <a:lnTo>
                    <a:pt x="1302642" y="7082"/>
                  </a:lnTo>
                  <a:lnTo>
                    <a:pt x="1255566" y="12524"/>
                  </a:lnTo>
                  <a:lnTo>
                    <a:pt x="1208955" y="19465"/>
                  </a:lnTo>
                  <a:lnTo>
                    <a:pt x="1162834" y="27881"/>
                  </a:lnTo>
                  <a:lnTo>
                    <a:pt x="1117227" y="37747"/>
                  </a:lnTo>
                  <a:lnTo>
                    <a:pt x="1072160" y="49038"/>
                  </a:lnTo>
                  <a:lnTo>
                    <a:pt x="1027659" y="61729"/>
                  </a:lnTo>
                  <a:lnTo>
                    <a:pt x="983747" y="75795"/>
                  </a:lnTo>
                  <a:lnTo>
                    <a:pt x="940451" y="91212"/>
                  </a:lnTo>
                  <a:lnTo>
                    <a:pt x="897796" y="107955"/>
                  </a:lnTo>
                  <a:lnTo>
                    <a:pt x="855807" y="125999"/>
                  </a:lnTo>
                  <a:lnTo>
                    <a:pt x="814508" y="145319"/>
                  </a:lnTo>
                  <a:lnTo>
                    <a:pt x="773926" y="165890"/>
                  </a:lnTo>
                  <a:lnTo>
                    <a:pt x="734085" y="187688"/>
                  </a:lnTo>
                  <a:lnTo>
                    <a:pt x="695011" y="210687"/>
                  </a:lnTo>
                  <a:lnTo>
                    <a:pt x="656728" y="234864"/>
                  </a:lnTo>
                  <a:lnTo>
                    <a:pt x="619262" y="260193"/>
                  </a:lnTo>
                  <a:lnTo>
                    <a:pt x="582638" y="286649"/>
                  </a:lnTo>
                  <a:lnTo>
                    <a:pt x="546881" y="314208"/>
                  </a:lnTo>
                  <a:lnTo>
                    <a:pt x="512017" y="342844"/>
                  </a:lnTo>
                  <a:lnTo>
                    <a:pt x="478071" y="372534"/>
                  </a:lnTo>
                  <a:lnTo>
                    <a:pt x="445067" y="403252"/>
                  </a:lnTo>
                  <a:lnTo>
                    <a:pt x="413031" y="434973"/>
                  </a:lnTo>
                  <a:lnTo>
                    <a:pt x="381988" y="467672"/>
                  </a:lnTo>
                  <a:lnTo>
                    <a:pt x="351963" y="501326"/>
                  </a:lnTo>
                  <a:lnTo>
                    <a:pt x="322982" y="535908"/>
                  </a:lnTo>
                  <a:lnTo>
                    <a:pt x="295069" y="571395"/>
                  </a:lnTo>
                  <a:lnTo>
                    <a:pt x="268251" y="607761"/>
                  </a:lnTo>
                  <a:lnTo>
                    <a:pt x="242551" y="644982"/>
                  </a:lnTo>
                  <a:lnTo>
                    <a:pt x="217995" y="683032"/>
                  </a:lnTo>
                  <a:lnTo>
                    <a:pt x="194609" y="721887"/>
                  </a:lnTo>
                  <a:lnTo>
                    <a:pt x="172417" y="761523"/>
                  </a:lnTo>
                  <a:lnTo>
                    <a:pt x="151445" y="801914"/>
                  </a:lnTo>
                  <a:lnTo>
                    <a:pt x="131718" y="843035"/>
                  </a:lnTo>
                  <a:lnTo>
                    <a:pt x="113260" y="884863"/>
                  </a:lnTo>
                  <a:lnTo>
                    <a:pt x="96098" y="927371"/>
                  </a:lnTo>
                  <a:lnTo>
                    <a:pt x="80257" y="970535"/>
                  </a:lnTo>
                  <a:lnTo>
                    <a:pt x="65761" y="1014331"/>
                  </a:lnTo>
                  <a:lnTo>
                    <a:pt x="52635" y="1058733"/>
                  </a:lnTo>
                  <a:lnTo>
                    <a:pt x="40906" y="1103718"/>
                  </a:lnTo>
                  <a:lnTo>
                    <a:pt x="30597" y="1149259"/>
                  </a:lnTo>
                  <a:lnTo>
                    <a:pt x="21735" y="1195332"/>
                  </a:lnTo>
                  <a:lnTo>
                    <a:pt x="14344" y="1241913"/>
                  </a:lnTo>
                  <a:lnTo>
                    <a:pt x="8450" y="1288976"/>
                  </a:lnTo>
                  <a:lnTo>
                    <a:pt x="4078" y="1336497"/>
                  </a:lnTo>
                  <a:lnTo>
                    <a:pt x="1253" y="1384451"/>
                  </a:lnTo>
                  <a:lnTo>
                    <a:pt x="0" y="1432814"/>
                  </a:lnTo>
                  <a:lnTo>
                    <a:pt x="1496" y="1384331"/>
                  </a:lnTo>
                  <a:lnTo>
                    <a:pt x="4864" y="1336351"/>
                  </a:lnTo>
                  <a:lnTo>
                    <a:pt x="10068" y="1288908"/>
                  </a:lnTo>
                  <a:lnTo>
                    <a:pt x="17074" y="1242038"/>
                  </a:lnTo>
                  <a:lnTo>
                    <a:pt x="25846" y="1195775"/>
                  </a:lnTo>
                  <a:lnTo>
                    <a:pt x="36348" y="1150155"/>
                  </a:lnTo>
                  <a:lnTo>
                    <a:pt x="48544" y="1105214"/>
                  </a:lnTo>
                  <a:lnTo>
                    <a:pt x="62400" y="1060985"/>
                  </a:lnTo>
                  <a:lnTo>
                    <a:pt x="77879" y="1017505"/>
                  </a:lnTo>
                  <a:lnTo>
                    <a:pt x="94947" y="974808"/>
                  </a:lnTo>
                  <a:lnTo>
                    <a:pt x="113568" y="932931"/>
                  </a:lnTo>
                  <a:lnTo>
                    <a:pt x="133707" y="891907"/>
                  </a:lnTo>
                  <a:lnTo>
                    <a:pt x="155327" y="851773"/>
                  </a:lnTo>
                  <a:lnTo>
                    <a:pt x="178394" y="812563"/>
                  </a:lnTo>
                  <a:lnTo>
                    <a:pt x="202872" y="774312"/>
                  </a:lnTo>
                  <a:lnTo>
                    <a:pt x="228726" y="737056"/>
                  </a:lnTo>
                  <a:lnTo>
                    <a:pt x="255919" y="700831"/>
                  </a:lnTo>
                  <a:lnTo>
                    <a:pt x="284418" y="665670"/>
                  </a:lnTo>
                  <a:lnTo>
                    <a:pt x="314186" y="631610"/>
                  </a:lnTo>
                  <a:lnTo>
                    <a:pt x="345187" y="598685"/>
                  </a:lnTo>
                  <a:lnTo>
                    <a:pt x="377387" y="566931"/>
                  </a:lnTo>
                  <a:lnTo>
                    <a:pt x="410750" y="536383"/>
                  </a:lnTo>
                  <a:lnTo>
                    <a:pt x="445241" y="507076"/>
                  </a:lnTo>
                  <a:lnTo>
                    <a:pt x="480823" y="479046"/>
                  </a:lnTo>
                  <a:lnTo>
                    <a:pt x="517462" y="452327"/>
                  </a:lnTo>
                  <a:lnTo>
                    <a:pt x="555122" y="426954"/>
                  </a:lnTo>
                  <a:lnTo>
                    <a:pt x="593767" y="402964"/>
                  </a:lnTo>
                  <a:lnTo>
                    <a:pt x="633363" y="380390"/>
                  </a:lnTo>
                  <a:lnTo>
                    <a:pt x="673873" y="359269"/>
                  </a:lnTo>
                  <a:lnTo>
                    <a:pt x="715263" y="339635"/>
                  </a:lnTo>
                  <a:lnTo>
                    <a:pt x="757496" y="321524"/>
                  </a:lnTo>
                  <a:lnTo>
                    <a:pt x="800538" y="304971"/>
                  </a:lnTo>
                  <a:lnTo>
                    <a:pt x="844352" y="290011"/>
                  </a:lnTo>
                  <a:lnTo>
                    <a:pt x="888904" y="276679"/>
                  </a:lnTo>
                  <a:lnTo>
                    <a:pt x="934158" y="265010"/>
                  </a:lnTo>
                  <a:lnTo>
                    <a:pt x="980079" y="255040"/>
                  </a:lnTo>
                  <a:lnTo>
                    <a:pt x="1026630" y="246804"/>
                  </a:lnTo>
                  <a:lnTo>
                    <a:pt x="1073777" y="240337"/>
                  </a:lnTo>
                  <a:lnTo>
                    <a:pt x="1121485" y="235674"/>
                  </a:lnTo>
                  <a:lnTo>
                    <a:pt x="1169716" y="232851"/>
                  </a:lnTo>
                  <a:lnTo>
                    <a:pt x="1218438" y="231902"/>
                  </a:lnTo>
                  <a:lnTo>
                    <a:pt x="1269487" y="232921"/>
                  </a:lnTo>
                  <a:lnTo>
                    <a:pt x="1319945" y="235957"/>
                  </a:lnTo>
                  <a:lnTo>
                    <a:pt x="1369778" y="240972"/>
                  </a:lnTo>
                  <a:lnTo>
                    <a:pt x="1418953" y="247931"/>
                  </a:lnTo>
                  <a:lnTo>
                    <a:pt x="1467439" y="256798"/>
                  </a:lnTo>
                  <a:lnTo>
                    <a:pt x="1515202" y="267536"/>
                  </a:lnTo>
                  <a:lnTo>
                    <a:pt x="1562209" y="280110"/>
                  </a:lnTo>
                  <a:lnTo>
                    <a:pt x="1608429" y="294484"/>
                  </a:lnTo>
                  <a:lnTo>
                    <a:pt x="1653828" y="310622"/>
                  </a:lnTo>
                  <a:lnTo>
                    <a:pt x="1698373" y="328487"/>
                  </a:lnTo>
                  <a:lnTo>
                    <a:pt x="1742033" y="348045"/>
                  </a:lnTo>
                  <a:lnTo>
                    <a:pt x="1784774" y="369257"/>
                  </a:lnTo>
                  <a:lnTo>
                    <a:pt x="1826563" y="392090"/>
                  </a:lnTo>
                  <a:lnTo>
                    <a:pt x="1867369" y="416507"/>
                  </a:lnTo>
                  <a:lnTo>
                    <a:pt x="1907158" y="442471"/>
                  </a:lnTo>
                  <a:lnTo>
                    <a:pt x="1945898" y="469947"/>
                  </a:lnTo>
                  <a:lnTo>
                    <a:pt x="1983555" y="498899"/>
                  </a:lnTo>
                  <a:lnTo>
                    <a:pt x="2020099" y="529290"/>
                  </a:lnTo>
                  <a:lnTo>
                    <a:pt x="2055495" y="561086"/>
                  </a:lnTo>
                  <a:lnTo>
                    <a:pt x="1973326" y="639699"/>
                  </a:lnTo>
                  <a:lnTo>
                    <a:pt x="2578734" y="770636"/>
                  </a:lnTo>
                  <a:lnTo>
                    <a:pt x="2384425" y="231902"/>
                  </a:lnTo>
                  <a:lnTo>
                    <a:pt x="2320925" y="295529"/>
                  </a:lnTo>
                  <a:lnTo>
                    <a:pt x="2282072" y="266649"/>
                  </a:lnTo>
                  <a:lnTo>
                    <a:pt x="2242254" y="239101"/>
                  </a:lnTo>
                  <a:lnTo>
                    <a:pt x="2201502" y="212913"/>
                  </a:lnTo>
                  <a:lnTo>
                    <a:pt x="2159843" y="188110"/>
                  </a:lnTo>
                  <a:lnTo>
                    <a:pt x="2117309" y="164717"/>
                  </a:lnTo>
                  <a:lnTo>
                    <a:pt x="2073929" y="142762"/>
                  </a:lnTo>
                  <a:lnTo>
                    <a:pt x="2029731" y="122270"/>
                  </a:lnTo>
                  <a:lnTo>
                    <a:pt x="1984747" y="103267"/>
                  </a:lnTo>
                  <a:lnTo>
                    <a:pt x="1939004" y="85780"/>
                  </a:lnTo>
                  <a:lnTo>
                    <a:pt x="1892533" y="69834"/>
                  </a:lnTo>
                  <a:lnTo>
                    <a:pt x="1845364" y="55456"/>
                  </a:lnTo>
                  <a:lnTo>
                    <a:pt x="1797525" y="42671"/>
                  </a:lnTo>
                  <a:lnTo>
                    <a:pt x="1749047" y="31507"/>
                  </a:lnTo>
                  <a:lnTo>
                    <a:pt x="1699959" y="21988"/>
                  </a:lnTo>
                  <a:lnTo>
                    <a:pt x="1650291" y="14142"/>
                  </a:lnTo>
                  <a:lnTo>
                    <a:pt x="1600071" y="7994"/>
                  </a:lnTo>
                  <a:lnTo>
                    <a:pt x="1549330" y="3570"/>
                  </a:lnTo>
                  <a:lnTo>
                    <a:pt x="1498097" y="896"/>
                  </a:lnTo>
                  <a:lnTo>
                    <a:pt x="1446402" y="0"/>
                  </a:lnTo>
                  <a:close/>
                </a:path>
              </a:pathLst>
            </a:custGeom>
            <a:solidFill>
              <a:srgbClr val="00559E"/>
            </a:solidFill>
          </p:spPr>
          <p:txBody>
            <a:bodyPr wrap="square" lIns="0" tIns="0" rIns="0" bIns="0" rtlCol="0"/>
            <a:lstStyle/>
            <a:p>
              <a:endParaRPr dirty="0"/>
            </a:p>
          </p:txBody>
        </p:sp>
        <p:sp>
          <p:nvSpPr>
            <p:cNvPr id="8" name="object 8"/>
            <p:cNvSpPr/>
            <p:nvPr/>
          </p:nvSpPr>
          <p:spPr>
            <a:xfrm>
              <a:off x="6814566" y="4123943"/>
              <a:ext cx="4561840" cy="2090420"/>
            </a:xfrm>
            <a:custGeom>
              <a:avLst/>
              <a:gdLst/>
              <a:ahLst/>
              <a:cxnLst/>
              <a:rect l="l" t="t" r="r" b="b"/>
              <a:pathLst>
                <a:path w="4561840" h="2090420">
                  <a:moveTo>
                    <a:pt x="2087626" y="1045845"/>
                  </a:moveTo>
                  <a:lnTo>
                    <a:pt x="2086546" y="998042"/>
                  </a:lnTo>
                  <a:lnTo>
                    <a:pt x="2083358" y="950785"/>
                  </a:lnTo>
                  <a:lnTo>
                    <a:pt x="2078088" y="904125"/>
                  </a:lnTo>
                  <a:lnTo>
                    <a:pt x="2070811" y="858113"/>
                  </a:lnTo>
                  <a:lnTo>
                    <a:pt x="2061540" y="812787"/>
                  </a:lnTo>
                  <a:lnTo>
                    <a:pt x="2050338" y="768197"/>
                  </a:lnTo>
                  <a:lnTo>
                    <a:pt x="2037257" y="724382"/>
                  </a:lnTo>
                  <a:lnTo>
                    <a:pt x="2022322" y="681405"/>
                  </a:lnTo>
                  <a:lnTo>
                    <a:pt x="2005609" y="639305"/>
                  </a:lnTo>
                  <a:lnTo>
                    <a:pt x="1987130" y="598119"/>
                  </a:lnTo>
                  <a:lnTo>
                    <a:pt x="1966963" y="557898"/>
                  </a:lnTo>
                  <a:lnTo>
                    <a:pt x="1945132" y="518693"/>
                  </a:lnTo>
                  <a:lnTo>
                    <a:pt x="1921687" y="480555"/>
                  </a:lnTo>
                  <a:lnTo>
                    <a:pt x="1896681" y="443509"/>
                  </a:lnTo>
                  <a:lnTo>
                    <a:pt x="1870163" y="407619"/>
                  </a:lnTo>
                  <a:lnTo>
                    <a:pt x="1842160" y="372922"/>
                  </a:lnTo>
                  <a:lnTo>
                    <a:pt x="1812734" y="339471"/>
                  </a:lnTo>
                  <a:lnTo>
                    <a:pt x="1781937" y="307314"/>
                  </a:lnTo>
                  <a:lnTo>
                    <a:pt x="1749793" y="276491"/>
                  </a:lnTo>
                  <a:lnTo>
                    <a:pt x="1716366" y="247040"/>
                  </a:lnTo>
                  <a:lnTo>
                    <a:pt x="1681695" y="219024"/>
                  </a:lnTo>
                  <a:lnTo>
                    <a:pt x="1645818" y="192481"/>
                  </a:lnTo>
                  <a:lnTo>
                    <a:pt x="1608810" y="167462"/>
                  </a:lnTo>
                  <a:lnTo>
                    <a:pt x="1570685" y="144005"/>
                  </a:lnTo>
                  <a:lnTo>
                    <a:pt x="1531505" y="122148"/>
                  </a:lnTo>
                  <a:lnTo>
                    <a:pt x="1491310" y="101968"/>
                  </a:lnTo>
                  <a:lnTo>
                    <a:pt x="1450149" y="83477"/>
                  </a:lnTo>
                  <a:lnTo>
                    <a:pt x="1408061" y="66751"/>
                  </a:lnTo>
                  <a:lnTo>
                    <a:pt x="1365110" y="51803"/>
                  </a:lnTo>
                  <a:lnTo>
                    <a:pt x="1321333" y="38709"/>
                  </a:lnTo>
                  <a:lnTo>
                    <a:pt x="1276756" y="27508"/>
                  </a:lnTo>
                  <a:lnTo>
                    <a:pt x="1231455" y="18224"/>
                  </a:lnTo>
                  <a:lnTo>
                    <a:pt x="1185468" y="10934"/>
                  </a:lnTo>
                  <a:lnTo>
                    <a:pt x="1138834" y="5676"/>
                  </a:lnTo>
                  <a:lnTo>
                    <a:pt x="1091590" y="2476"/>
                  </a:lnTo>
                  <a:lnTo>
                    <a:pt x="1043813" y="1397"/>
                  </a:lnTo>
                  <a:lnTo>
                    <a:pt x="996022" y="2476"/>
                  </a:lnTo>
                  <a:lnTo>
                    <a:pt x="948804" y="5676"/>
                  </a:lnTo>
                  <a:lnTo>
                    <a:pt x="902169" y="10934"/>
                  </a:lnTo>
                  <a:lnTo>
                    <a:pt x="856183" y="18224"/>
                  </a:lnTo>
                  <a:lnTo>
                    <a:pt x="810895" y="27508"/>
                  </a:lnTo>
                  <a:lnTo>
                    <a:pt x="766330" y="38709"/>
                  </a:lnTo>
                  <a:lnTo>
                    <a:pt x="722553" y="51803"/>
                  </a:lnTo>
                  <a:lnTo>
                    <a:pt x="679602" y="66751"/>
                  </a:lnTo>
                  <a:lnTo>
                    <a:pt x="637514" y="83477"/>
                  </a:lnTo>
                  <a:lnTo>
                    <a:pt x="596366" y="101968"/>
                  </a:lnTo>
                  <a:lnTo>
                    <a:pt x="556171" y="122148"/>
                  </a:lnTo>
                  <a:lnTo>
                    <a:pt x="516991" y="144005"/>
                  </a:lnTo>
                  <a:lnTo>
                    <a:pt x="478866" y="167462"/>
                  </a:lnTo>
                  <a:lnTo>
                    <a:pt x="441845" y="192481"/>
                  </a:lnTo>
                  <a:lnTo>
                    <a:pt x="405980" y="219024"/>
                  </a:lnTo>
                  <a:lnTo>
                    <a:pt x="371297" y="247040"/>
                  </a:lnTo>
                  <a:lnTo>
                    <a:pt x="337870" y="276491"/>
                  </a:lnTo>
                  <a:lnTo>
                    <a:pt x="305727" y="307314"/>
                  </a:lnTo>
                  <a:lnTo>
                    <a:pt x="274916" y="339471"/>
                  </a:lnTo>
                  <a:lnTo>
                    <a:pt x="245491" y="372922"/>
                  </a:lnTo>
                  <a:lnTo>
                    <a:pt x="217500" y="407619"/>
                  </a:lnTo>
                  <a:lnTo>
                    <a:pt x="190969" y="443509"/>
                  </a:lnTo>
                  <a:lnTo>
                    <a:pt x="165950" y="480555"/>
                  </a:lnTo>
                  <a:lnTo>
                    <a:pt x="142506" y="518693"/>
                  </a:lnTo>
                  <a:lnTo>
                    <a:pt x="120675" y="557898"/>
                  </a:lnTo>
                  <a:lnTo>
                    <a:pt x="100495" y="598119"/>
                  </a:lnTo>
                  <a:lnTo>
                    <a:pt x="82029" y="639305"/>
                  </a:lnTo>
                  <a:lnTo>
                    <a:pt x="65303" y="681405"/>
                  </a:lnTo>
                  <a:lnTo>
                    <a:pt x="50368" y="724382"/>
                  </a:lnTo>
                  <a:lnTo>
                    <a:pt x="37287" y="768197"/>
                  </a:lnTo>
                  <a:lnTo>
                    <a:pt x="26085" y="812787"/>
                  </a:lnTo>
                  <a:lnTo>
                    <a:pt x="16814" y="858113"/>
                  </a:lnTo>
                  <a:lnTo>
                    <a:pt x="9525" y="904125"/>
                  </a:lnTo>
                  <a:lnTo>
                    <a:pt x="4254" y="950785"/>
                  </a:lnTo>
                  <a:lnTo>
                    <a:pt x="1066" y="998042"/>
                  </a:lnTo>
                  <a:lnTo>
                    <a:pt x="0" y="1045845"/>
                  </a:lnTo>
                  <a:lnTo>
                    <a:pt x="1066" y="1093673"/>
                  </a:lnTo>
                  <a:lnTo>
                    <a:pt x="4254" y="1140942"/>
                  </a:lnTo>
                  <a:lnTo>
                    <a:pt x="9525" y="1187602"/>
                  </a:lnTo>
                  <a:lnTo>
                    <a:pt x="16814" y="1233627"/>
                  </a:lnTo>
                  <a:lnTo>
                    <a:pt x="26085" y="1278966"/>
                  </a:lnTo>
                  <a:lnTo>
                    <a:pt x="37287" y="1323555"/>
                  </a:lnTo>
                  <a:lnTo>
                    <a:pt x="50368" y="1367370"/>
                  </a:lnTo>
                  <a:lnTo>
                    <a:pt x="65303" y="1410360"/>
                  </a:lnTo>
                  <a:lnTo>
                    <a:pt x="82029" y="1452473"/>
                  </a:lnTo>
                  <a:lnTo>
                    <a:pt x="100495" y="1493659"/>
                  </a:lnTo>
                  <a:lnTo>
                    <a:pt x="120675" y="1533880"/>
                  </a:lnTo>
                  <a:lnTo>
                    <a:pt x="142506" y="1573098"/>
                  </a:lnTo>
                  <a:lnTo>
                    <a:pt x="165950" y="1611249"/>
                  </a:lnTo>
                  <a:lnTo>
                    <a:pt x="190969" y="1648294"/>
                  </a:lnTo>
                  <a:lnTo>
                    <a:pt x="217500" y="1684185"/>
                  </a:lnTo>
                  <a:lnTo>
                    <a:pt x="245491" y="1718881"/>
                  </a:lnTo>
                  <a:lnTo>
                    <a:pt x="274916" y="1752333"/>
                  </a:lnTo>
                  <a:lnTo>
                    <a:pt x="305727" y="1784502"/>
                  </a:lnTo>
                  <a:lnTo>
                    <a:pt x="337870" y="1815325"/>
                  </a:lnTo>
                  <a:lnTo>
                    <a:pt x="371297" y="1844776"/>
                  </a:lnTo>
                  <a:lnTo>
                    <a:pt x="405980" y="1872792"/>
                  </a:lnTo>
                  <a:lnTo>
                    <a:pt x="441845" y="1899335"/>
                  </a:lnTo>
                  <a:lnTo>
                    <a:pt x="478866" y="1924367"/>
                  </a:lnTo>
                  <a:lnTo>
                    <a:pt x="516991" y="1947824"/>
                  </a:lnTo>
                  <a:lnTo>
                    <a:pt x="556171" y="1969668"/>
                  </a:lnTo>
                  <a:lnTo>
                    <a:pt x="596366" y="1989861"/>
                  </a:lnTo>
                  <a:lnTo>
                    <a:pt x="637514" y="2008352"/>
                  </a:lnTo>
                  <a:lnTo>
                    <a:pt x="679602" y="2025078"/>
                  </a:lnTo>
                  <a:lnTo>
                    <a:pt x="722553" y="2040026"/>
                  </a:lnTo>
                  <a:lnTo>
                    <a:pt x="766330" y="2053120"/>
                  </a:lnTo>
                  <a:lnTo>
                    <a:pt x="810895" y="2064321"/>
                  </a:lnTo>
                  <a:lnTo>
                    <a:pt x="856183" y="2073592"/>
                  </a:lnTo>
                  <a:lnTo>
                    <a:pt x="902169" y="2080895"/>
                  </a:lnTo>
                  <a:lnTo>
                    <a:pt x="948804" y="2086152"/>
                  </a:lnTo>
                  <a:lnTo>
                    <a:pt x="996022" y="2089353"/>
                  </a:lnTo>
                  <a:lnTo>
                    <a:pt x="1043813" y="2090420"/>
                  </a:lnTo>
                  <a:lnTo>
                    <a:pt x="1091590" y="2089353"/>
                  </a:lnTo>
                  <a:lnTo>
                    <a:pt x="1138834" y="2086152"/>
                  </a:lnTo>
                  <a:lnTo>
                    <a:pt x="1185468" y="2080895"/>
                  </a:lnTo>
                  <a:lnTo>
                    <a:pt x="1231455" y="2073592"/>
                  </a:lnTo>
                  <a:lnTo>
                    <a:pt x="1276756" y="2064321"/>
                  </a:lnTo>
                  <a:lnTo>
                    <a:pt x="1321333" y="2053120"/>
                  </a:lnTo>
                  <a:lnTo>
                    <a:pt x="1365110" y="2040026"/>
                  </a:lnTo>
                  <a:lnTo>
                    <a:pt x="1408061" y="2025078"/>
                  </a:lnTo>
                  <a:lnTo>
                    <a:pt x="1450149" y="2008352"/>
                  </a:lnTo>
                  <a:lnTo>
                    <a:pt x="1491310" y="1989861"/>
                  </a:lnTo>
                  <a:lnTo>
                    <a:pt x="1531505" y="1969668"/>
                  </a:lnTo>
                  <a:lnTo>
                    <a:pt x="1570685" y="1947824"/>
                  </a:lnTo>
                  <a:lnTo>
                    <a:pt x="1608810" y="1924367"/>
                  </a:lnTo>
                  <a:lnTo>
                    <a:pt x="1645818" y="1899335"/>
                  </a:lnTo>
                  <a:lnTo>
                    <a:pt x="1681695" y="1872792"/>
                  </a:lnTo>
                  <a:lnTo>
                    <a:pt x="1716366" y="1844776"/>
                  </a:lnTo>
                  <a:lnTo>
                    <a:pt x="1749793" y="1815325"/>
                  </a:lnTo>
                  <a:lnTo>
                    <a:pt x="1781937" y="1784502"/>
                  </a:lnTo>
                  <a:lnTo>
                    <a:pt x="1812734" y="1752333"/>
                  </a:lnTo>
                  <a:lnTo>
                    <a:pt x="1842160" y="1718881"/>
                  </a:lnTo>
                  <a:lnTo>
                    <a:pt x="1870163" y="1684185"/>
                  </a:lnTo>
                  <a:lnTo>
                    <a:pt x="1896681" y="1648294"/>
                  </a:lnTo>
                  <a:lnTo>
                    <a:pt x="1921687" y="1611249"/>
                  </a:lnTo>
                  <a:lnTo>
                    <a:pt x="1945132" y="1573098"/>
                  </a:lnTo>
                  <a:lnTo>
                    <a:pt x="1966963" y="1533880"/>
                  </a:lnTo>
                  <a:lnTo>
                    <a:pt x="1987130" y="1493659"/>
                  </a:lnTo>
                  <a:lnTo>
                    <a:pt x="2005609" y="1452473"/>
                  </a:lnTo>
                  <a:lnTo>
                    <a:pt x="2022322" y="1410360"/>
                  </a:lnTo>
                  <a:lnTo>
                    <a:pt x="2037257" y="1367370"/>
                  </a:lnTo>
                  <a:lnTo>
                    <a:pt x="2050338" y="1323555"/>
                  </a:lnTo>
                  <a:lnTo>
                    <a:pt x="2061540" y="1278966"/>
                  </a:lnTo>
                  <a:lnTo>
                    <a:pt x="2070811" y="1233627"/>
                  </a:lnTo>
                  <a:lnTo>
                    <a:pt x="2078088" y="1187602"/>
                  </a:lnTo>
                  <a:lnTo>
                    <a:pt x="2083358" y="1140942"/>
                  </a:lnTo>
                  <a:lnTo>
                    <a:pt x="2086546" y="1093673"/>
                  </a:lnTo>
                  <a:lnTo>
                    <a:pt x="2087626" y="1045845"/>
                  </a:lnTo>
                  <a:close/>
                </a:path>
                <a:path w="4561840" h="2090420">
                  <a:moveTo>
                    <a:pt x="4561840" y="1043432"/>
                  </a:moveTo>
                  <a:lnTo>
                    <a:pt x="4560760" y="995667"/>
                  </a:lnTo>
                  <a:lnTo>
                    <a:pt x="4557573" y="948461"/>
                  </a:lnTo>
                  <a:lnTo>
                    <a:pt x="4552302" y="901839"/>
                  </a:lnTo>
                  <a:lnTo>
                    <a:pt x="4545012" y="855865"/>
                  </a:lnTo>
                  <a:lnTo>
                    <a:pt x="4535741" y="810577"/>
                  </a:lnTo>
                  <a:lnTo>
                    <a:pt x="4524540" y="766038"/>
                  </a:lnTo>
                  <a:lnTo>
                    <a:pt x="4511459" y="722261"/>
                  </a:lnTo>
                  <a:lnTo>
                    <a:pt x="4496524" y="679323"/>
                  </a:lnTo>
                  <a:lnTo>
                    <a:pt x="4479798" y="637260"/>
                  </a:lnTo>
                  <a:lnTo>
                    <a:pt x="4461319" y="596125"/>
                  </a:lnTo>
                  <a:lnTo>
                    <a:pt x="4441152" y="555942"/>
                  </a:lnTo>
                  <a:lnTo>
                    <a:pt x="4419308" y="516775"/>
                  </a:lnTo>
                  <a:lnTo>
                    <a:pt x="4395863" y="478663"/>
                  </a:lnTo>
                  <a:lnTo>
                    <a:pt x="4370857" y="441655"/>
                  </a:lnTo>
                  <a:lnTo>
                    <a:pt x="4344327" y="405803"/>
                  </a:lnTo>
                  <a:lnTo>
                    <a:pt x="4316323" y="371144"/>
                  </a:lnTo>
                  <a:lnTo>
                    <a:pt x="4286897" y="337731"/>
                  </a:lnTo>
                  <a:lnTo>
                    <a:pt x="4256087" y="305600"/>
                  </a:lnTo>
                  <a:lnTo>
                    <a:pt x="4223931" y="274802"/>
                  </a:lnTo>
                  <a:lnTo>
                    <a:pt x="4190504" y="245389"/>
                  </a:lnTo>
                  <a:lnTo>
                    <a:pt x="4155821" y="217398"/>
                  </a:lnTo>
                  <a:lnTo>
                    <a:pt x="4119956" y="190881"/>
                  </a:lnTo>
                  <a:lnTo>
                    <a:pt x="4082935" y="165887"/>
                  </a:lnTo>
                  <a:lnTo>
                    <a:pt x="4044797" y="142455"/>
                  </a:lnTo>
                  <a:lnTo>
                    <a:pt x="4005618" y="120624"/>
                  </a:lnTo>
                  <a:lnTo>
                    <a:pt x="3965422" y="100457"/>
                  </a:lnTo>
                  <a:lnTo>
                    <a:pt x="3924249" y="81991"/>
                  </a:lnTo>
                  <a:lnTo>
                    <a:pt x="3882174" y="65278"/>
                  </a:lnTo>
                  <a:lnTo>
                    <a:pt x="3839210" y="50355"/>
                  </a:lnTo>
                  <a:lnTo>
                    <a:pt x="3795420" y="37274"/>
                  </a:lnTo>
                  <a:lnTo>
                    <a:pt x="3750856" y="26073"/>
                  </a:lnTo>
                  <a:lnTo>
                    <a:pt x="3705555" y="16814"/>
                  </a:lnTo>
                  <a:lnTo>
                    <a:pt x="3659555" y="9525"/>
                  </a:lnTo>
                  <a:lnTo>
                    <a:pt x="3612921" y="4267"/>
                  </a:lnTo>
                  <a:lnTo>
                    <a:pt x="3565677" y="1079"/>
                  </a:lnTo>
                  <a:lnTo>
                    <a:pt x="3517900" y="0"/>
                  </a:lnTo>
                  <a:lnTo>
                    <a:pt x="3470110" y="1079"/>
                  </a:lnTo>
                  <a:lnTo>
                    <a:pt x="3422866" y="4267"/>
                  </a:lnTo>
                  <a:lnTo>
                    <a:pt x="3376231" y="9525"/>
                  </a:lnTo>
                  <a:lnTo>
                    <a:pt x="3330232" y="16814"/>
                  </a:lnTo>
                  <a:lnTo>
                    <a:pt x="3284931" y="26073"/>
                  </a:lnTo>
                  <a:lnTo>
                    <a:pt x="3240354" y="37274"/>
                  </a:lnTo>
                  <a:lnTo>
                    <a:pt x="3196564" y="50355"/>
                  </a:lnTo>
                  <a:lnTo>
                    <a:pt x="3153600" y="65278"/>
                  </a:lnTo>
                  <a:lnTo>
                    <a:pt x="3111512" y="81991"/>
                  </a:lnTo>
                  <a:lnTo>
                    <a:pt x="3070339" y="100457"/>
                  </a:lnTo>
                  <a:lnTo>
                    <a:pt x="3030143" y="120624"/>
                  </a:lnTo>
                  <a:lnTo>
                    <a:pt x="2990951" y="142455"/>
                  </a:lnTo>
                  <a:lnTo>
                    <a:pt x="2952813" y="165887"/>
                  </a:lnTo>
                  <a:lnTo>
                    <a:pt x="2915793" y="190881"/>
                  </a:lnTo>
                  <a:lnTo>
                    <a:pt x="2879915" y="217398"/>
                  </a:lnTo>
                  <a:lnTo>
                    <a:pt x="2845231" y="245389"/>
                  </a:lnTo>
                  <a:lnTo>
                    <a:pt x="2811792" y="274802"/>
                  </a:lnTo>
                  <a:lnTo>
                    <a:pt x="2779636" y="305600"/>
                  </a:lnTo>
                  <a:lnTo>
                    <a:pt x="2748826" y="337731"/>
                  </a:lnTo>
                  <a:lnTo>
                    <a:pt x="2719387" y="371144"/>
                  </a:lnTo>
                  <a:lnTo>
                    <a:pt x="2691384" y="405803"/>
                  </a:lnTo>
                  <a:lnTo>
                    <a:pt x="2664853" y="441655"/>
                  </a:lnTo>
                  <a:lnTo>
                    <a:pt x="2639834" y="478663"/>
                  </a:lnTo>
                  <a:lnTo>
                    <a:pt x="2616377" y="516775"/>
                  </a:lnTo>
                  <a:lnTo>
                    <a:pt x="2594546" y="555942"/>
                  </a:lnTo>
                  <a:lnTo>
                    <a:pt x="2574353" y="596125"/>
                  </a:lnTo>
                  <a:lnTo>
                    <a:pt x="2555875" y="637260"/>
                  </a:lnTo>
                  <a:lnTo>
                    <a:pt x="2539149" y="679323"/>
                  </a:lnTo>
                  <a:lnTo>
                    <a:pt x="2524214" y="722261"/>
                  </a:lnTo>
                  <a:lnTo>
                    <a:pt x="2511120" y="766038"/>
                  </a:lnTo>
                  <a:lnTo>
                    <a:pt x="2499918" y="810577"/>
                  </a:lnTo>
                  <a:lnTo>
                    <a:pt x="2490647" y="855865"/>
                  </a:lnTo>
                  <a:lnTo>
                    <a:pt x="2483358" y="901839"/>
                  </a:lnTo>
                  <a:lnTo>
                    <a:pt x="2478087" y="948461"/>
                  </a:lnTo>
                  <a:lnTo>
                    <a:pt x="2474899" y="995667"/>
                  </a:lnTo>
                  <a:lnTo>
                    <a:pt x="2473833" y="1043432"/>
                  </a:lnTo>
                  <a:lnTo>
                    <a:pt x="2474899" y="1091209"/>
                  </a:lnTo>
                  <a:lnTo>
                    <a:pt x="2478087" y="1138415"/>
                  </a:lnTo>
                  <a:lnTo>
                    <a:pt x="2483358" y="1185037"/>
                  </a:lnTo>
                  <a:lnTo>
                    <a:pt x="2490647" y="1231011"/>
                  </a:lnTo>
                  <a:lnTo>
                    <a:pt x="2499918" y="1276299"/>
                  </a:lnTo>
                  <a:lnTo>
                    <a:pt x="2511120" y="1320838"/>
                  </a:lnTo>
                  <a:lnTo>
                    <a:pt x="2524214" y="1364615"/>
                  </a:lnTo>
                  <a:lnTo>
                    <a:pt x="2539149" y="1407553"/>
                  </a:lnTo>
                  <a:lnTo>
                    <a:pt x="2555875" y="1449616"/>
                  </a:lnTo>
                  <a:lnTo>
                    <a:pt x="2574353" y="1490751"/>
                  </a:lnTo>
                  <a:lnTo>
                    <a:pt x="2594546" y="1530934"/>
                  </a:lnTo>
                  <a:lnTo>
                    <a:pt x="2616377" y="1570101"/>
                  </a:lnTo>
                  <a:lnTo>
                    <a:pt x="2639834" y="1608213"/>
                  </a:lnTo>
                  <a:lnTo>
                    <a:pt x="2664853" y="1645221"/>
                  </a:lnTo>
                  <a:lnTo>
                    <a:pt x="2691384" y="1681073"/>
                  </a:lnTo>
                  <a:lnTo>
                    <a:pt x="2719387" y="1715731"/>
                  </a:lnTo>
                  <a:lnTo>
                    <a:pt x="2748826" y="1749145"/>
                  </a:lnTo>
                  <a:lnTo>
                    <a:pt x="2779636" y="1781276"/>
                  </a:lnTo>
                  <a:lnTo>
                    <a:pt x="2811792" y="1812074"/>
                  </a:lnTo>
                  <a:lnTo>
                    <a:pt x="2845231" y="1841487"/>
                  </a:lnTo>
                  <a:lnTo>
                    <a:pt x="2879915" y="1869478"/>
                  </a:lnTo>
                  <a:lnTo>
                    <a:pt x="2915793" y="1895995"/>
                  </a:lnTo>
                  <a:lnTo>
                    <a:pt x="2952813" y="1920989"/>
                  </a:lnTo>
                  <a:lnTo>
                    <a:pt x="2990951" y="1944420"/>
                  </a:lnTo>
                  <a:lnTo>
                    <a:pt x="3030143" y="1966252"/>
                  </a:lnTo>
                  <a:lnTo>
                    <a:pt x="3070339" y="1986419"/>
                  </a:lnTo>
                  <a:lnTo>
                    <a:pt x="3111512" y="2004885"/>
                  </a:lnTo>
                  <a:lnTo>
                    <a:pt x="3153600" y="2021598"/>
                  </a:lnTo>
                  <a:lnTo>
                    <a:pt x="3196564" y="2036521"/>
                  </a:lnTo>
                  <a:lnTo>
                    <a:pt x="3240354" y="2049602"/>
                  </a:lnTo>
                  <a:lnTo>
                    <a:pt x="3284931" y="2060803"/>
                  </a:lnTo>
                  <a:lnTo>
                    <a:pt x="3330232" y="2070061"/>
                  </a:lnTo>
                  <a:lnTo>
                    <a:pt x="3376231" y="2077351"/>
                  </a:lnTo>
                  <a:lnTo>
                    <a:pt x="3422866" y="2082609"/>
                  </a:lnTo>
                  <a:lnTo>
                    <a:pt x="3470110" y="2085797"/>
                  </a:lnTo>
                  <a:lnTo>
                    <a:pt x="3517900" y="2086864"/>
                  </a:lnTo>
                  <a:lnTo>
                    <a:pt x="3565677" y="2085797"/>
                  </a:lnTo>
                  <a:lnTo>
                    <a:pt x="3612921" y="2082609"/>
                  </a:lnTo>
                  <a:lnTo>
                    <a:pt x="3659555" y="2077351"/>
                  </a:lnTo>
                  <a:lnTo>
                    <a:pt x="3705555" y="2070061"/>
                  </a:lnTo>
                  <a:lnTo>
                    <a:pt x="3750856" y="2060803"/>
                  </a:lnTo>
                  <a:lnTo>
                    <a:pt x="3795420" y="2049602"/>
                  </a:lnTo>
                  <a:lnTo>
                    <a:pt x="3839210" y="2036521"/>
                  </a:lnTo>
                  <a:lnTo>
                    <a:pt x="3882174" y="2021598"/>
                  </a:lnTo>
                  <a:lnTo>
                    <a:pt x="3924249" y="2004885"/>
                  </a:lnTo>
                  <a:lnTo>
                    <a:pt x="3965422" y="1986419"/>
                  </a:lnTo>
                  <a:lnTo>
                    <a:pt x="4005618" y="1966252"/>
                  </a:lnTo>
                  <a:lnTo>
                    <a:pt x="4044797" y="1944420"/>
                  </a:lnTo>
                  <a:lnTo>
                    <a:pt x="4082935" y="1920989"/>
                  </a:lnTo>
                  <a:lnTo>
                    <a:pt x="4119956" y="1895995"/>
                  </a:lnTo>
                  <a:lnTo>
                    <a:pt x="4155821" y="1869478"/>
                  </a:lnTo>
                  <a:lnTo>
                    <a:pt x="4190504" y="1841487"/>
                  </a:lnTo>
                  <a:lnTo>
                    <a:pt x="4223931" y="1812074"/>
                  </a:lnTo>
                  <a:lnTo>
                    <a:pt x="4256087" y="1781276"/>
                  </a:lnTo>
                  <a:lnTo>
                    <a:pt x="4286897" y="1749145"/>
                  </a:lnTo>
                  <a:lnTo>
                    <a:pt x="4316323" y="1715731"/>
                  </a:lnTo>
                  <a:lnTo>
                    <a:pt x="4344327" y="1681073"/>
                  </a:lnTo>
                  <a:lnTo>
                    <a:pt x="4370857" y="1645221"/>
                  </a:lnTo>
                  <a:lnTo>
                    <a:pt x="4395863" y="1608213"/>
                  </a:lnTo>
                  <a:lnTo>
                    <a:pt x="4419308" y="1570101"/>
                  </a:lnTo>
                  <a:lnTo>
                    <a:pt x="4441152" y="1530934"/>
                  </a:lnTo>
                  <a:lnTo>
                    <a:pt x="4461319" y="1490751"/>
                  </a:lnTo>
                  <a:lnTo>
                    <a:pt x="4479798" y="1449616"/>
                  </a:lnTo>
                  <a:lnTo>
                    <a:pt x="4496524" y="1407553"/>
                  </a:lnTo>
                  <a:lnTo>
                    <a:pt x="4511459" y="1364615"/>
                  </a:lnTo>
                  <a:lnTo>
                    <a:pt x="4524540" y="1320838"/>
                  </a:lnTo>
                  <a:lnTo>
                    <a:pt x="4535741" y="1276299"/>
                  </a:lnTo>
                  <a:lnTo>
                    <a:pt x="4545012" y="1231011"/>
                  </a:lnTo>
                  <a:lnTo>
                    <a:pt x="4552302" y="1185037"/>
                  </a:lnTo>
                  <a:lnTo>
                    <a:pt x="4557573" y="1138415"/>
                  </a:lnTo>
                  <a:lnTo>
                    <a:pt x="4560760" y="1091209"/>
                  </a:lnTo>
                  <a:lnTo>
                    <a:pt x="4561840" y="1043432"/>
                  </a:lnTo>
                  <a:close/>
                </a:path>
              </a:pathLst>
            </a:custGeom>
            <a:solidFill>
              <a:srgbClr val="041D40"/>
            </a:solidFill>
          </p:spPr>
          <p:txBody>
            <a:bodyPr wrap="square" lIns="0" tIns="0" rIns="0" bIns="0" rtlCol="0"/>
            <a:lstStyle/>
            <a:p>
              <a:endParaRPr/>
            </a:p>
          </p:txBody>
        </p:sp>
        <p:sp>
          <p:nvSpPr>
            <p:cNvPr id="9" name="object 9"/>
            <p:cNvSpPr/>
            <p:nvPr/>
          </p:nvSpPr>
          <p:spPr>
            <a:xfrm>
              <a:off x="9174099" y="5129657"/>
              <a:ext cx="2583180" cy="1431290"/>
            </a:xfrm>
            <a:custGeom>
              <a:avLst/>
              <a:gdLst/>
              <a:ahLst/>
              <a:cxnLst/>
              <a:rect l="l" t="t" r="r" b="b"/>
              <a:pathLst>
                <a:path w="2583179" h="1431290">
                  <a:moveTo>
                    <a:pt x="0" y="0"/>
                  </a:moveTo>
                  <a:lnTo>
                    <a:pt x="1474" y="48307"/>
                  </a:lnTo>
                  <a:lnTo>
                    <a:pt x="4511" y="96208"/>
                  </a:lnTo>
                  <a:lnTo>
                    <a:pt x="9086" y="143675"/>
                  </a:lnTo>
                  <a:lnTo>
                    <a:pt x="15175" y="190685"/>
                  </a:lnTo>
                  <a:lnTo>
                    <a:pt x="22752" y="237213"/>
                  </a:lnTo>
                  <a:lnTo>
                    <a:pt x="31792" y="283235"/>
                  </a:lnTo>
                  <a:lnTo>
                    <a:pt x="42270" y="328724"/>
                  </a:lnTo>
                  <a:lnTo>
                    <a:pt x="54161" y="373657"/>
                  </a:lnTo>
                  <a:lnTo>
                    <a:pt x="67441" y="418009"/>
                  </a:lnTo>
                  <a:lnTo>
                    <a:pt x="82084" y="461755"/>
                  </a:lnTo>
                  <a:lnTo>
                    <a:pt x="98065" y="504870"/>
                  </a:lnTo>
                  <a:lnTo>
                    <a:pt x="115360" y="547329"/>
                  </a:lnTo>
                  <a:lnTo>
                    <a:pt x="133942" y="589109"/>
                  </a:lnTo>
                  <a:lnTo>
                    <a:pt x="153789" y="630183"/>
                  </a:lnTo>
                  <a:lnTo>
                    <a:pt x="174873" y="670528"/>
                  </a:lnTo>
                  <a:lnTo>
                    <a:pt x="197171" y="710118"/>
                  </a:lnTo>
                  <a:lnTo>
                    <a:pt x="220658" y="748928"/>
                  </a:lnTo>
                  <a:lnTo>
                    <a:pt x="245308" y="786935"/>
                  </a:lnTo>
                  <a:lnTo>
                    <a:pt x="271096" y="824112"/>
                  </a:lnTo>
                  <a:lnTo>
                    <a:pt x="297998" y="860436"/>
                  </a:lnTo>
                  <a:lnTo>
                    <a:pt x="325988" y="895882"/>
                  </a:lnTo>
                  <a:lnTo>
                    <a:pt x="355041" y="930424"/>
                  </a:lnTo>
                  <a:lnTo>
                    <a:pt x="385134" y="964038"/>
                  </a:lnTo>
                  <a:lnTo>
                    <a:pt x="416239" y="996700"/>
                  </a:lnTo>
                  <a:lnTo>
                    <a:pt x="448334" y="1028384"/>
                  </a:lnTo>
                  <a:lnTo>
                    <a:pt x="481392" y="1059066"/>
                  </a:lnTo>
                  <a:lnTo>
                    <a:pt x="515388" y="1088721"/>
                  </a:lnTo>
                  <a:lnTo>
                    <a:pt x="550298" y="1117324"/>
                  </a:lnTo>
                  <a:lnTo>
                    <a:pt x="586097" y="1144851"/>
                  </a:lnTo>
                  <a:lnTo>
                    <a:pt x="622759" y="1171276"/>
                  </a:lnTo>
                  <a:lnTo>
                    <a:pt x="660260" y="1196575"/>
                  </a:lnTo>
                  <a:lnTo>
                    <a:pt x="698575" y="1220723"/>
                  </a:lnTo>
                  <a:lnTo>
                    <a:pt x="737679" y="1243696"/>
                  </a:lnTo>
                  <a:lnTo>
                    <a:pt x="777546" y="1265468"/>
                  </a:lnTo>
                  <a:lnTo>
                    <a:pt x="818152" y="1286015"/>
                  </a:lnTo>
                  <a:lnTo>
                    <a:pt x="859471" y="1305312"/>
                  </a:lnTo>
                  <a:lnTo>
                    <a:pt x="901480" y="1323335"/>
                  </a:lnTo>
                  <a:lnTo>
                    <a:pt x="944152" y="1340058"/>
                  </a:lnTo>
                  <a:lnTo>
                    <a:pt x="987463" y="1355457"/>
                  </a:lnTo>
                  <a:lnTo>
                    <a:pt x="1031388" y="1369506"/>
                  </a:lnTo>
                  <a:lnTo>
                    <a:pt x="1075902" y="1382182"/>
                  </a:lnTo>
                  <a:lnTo>
                    <a:pt x="1120979" y="1393460"/>
                  </a:lnTo>
                  <a:lnTo>
                    <a:pt x="1166596" y="1403314"/>
                  </a:lnTo>
                  <a:lnTo>
                    <a:pt x="1212726" y="1411720"/>
                  </a:lnTo>
                  <a:lnTo>
                    <a:pt x="1259346" y="1418653"/>
                  </a:lnTo>
                  <a:lnTo>
                    <a:pt x="1306429" y="1424089"/>
                  </a:lnTo>
                  <a:lnTo>
                    <a:pt x="1353951" y="1428002"/>
                  </a:lnTo>
                  <a:lnTo>
                    <a:pt x="1401887" y="1430368"/>
                  </a:lnTo>
                  <a:lnTo>
                    <a:pt x="1450212" y="1431163"/>
                  </a:lnTo>
                  <a:lnTo>
                    <a:pt x="1501926" y="1430267"/>
                  </a:lnTo>
                  <a:lnTo>
                    <a:pt x="1553176" y="1427596"/>
                  </a:lnTo>
                  <a:lnTo>
                    <a:pt x="1603932" y="1423177"/>
                  </a:lnTo>
                  <a:lnTo>
                    <a:pt x="1654165" y="1417036"/>
                  </a:lnTo>
                  <a:lnTo>
                    <a:pt x="1703845" y="1409198"/>
                  </a:lnTo>
                  <a:lnTo>
                    <a:pt x="1752944" y="1399689"/>
                  </a:lnTo>
                  <a:lnTo>
                    <a:pt x="1801430" y="1388536"/>
                  </a:lnTo>
                  <a:lnTo>
                    <a:pt x="1849276" y="1375764"/>
                  </a:lnTo>
                  <a:lnTo>
                    <a:pt x="1896452" y="1361400"/>
                  </a:lnTo>
                  <a:lnTo>
                    <a:pt x="1942928" y="1345469"/>
                  </a:lnTo>
                  <a:lnTo>
                    <a:pt x="1988674" y="1327998"/>
                  </a:lnTo>
                  <a:lnTo>
                    <a:pt x="2033662" y="1309012"/>
                  </a:lnTo>
                  <a:lnTo>
                    <a:pt x="2077862" y="1288538"/>
                  </a:lnTo>
                  <a:lnTo>
                    <a:pt x="2121244" y="1266601"/>
                  </a:lnTo>
                  <a:lnTo>
                    <a:pt x="2163779" y="1243227"/>
                  </a:lnTo>
                  <a:lnTo>
                    <a:pt x="2205438" y="1218443"/>
                  </a:lnTo>
                  <a:lnTo>
                    <a:pt x="2246191" y="1192275"/>
                  </a:lnTo>
                  <a:lnTo>
                    <a:pt x="2286009" y="1164747"/>
                  </a:lnTo>
                  <a:lnTo>
                    <a:pt x="2324861" y="1135888"/>
                  </a:lnTo>
                  <a:lnTo>
                    <a:pt x="2388361" y="1199514"/>
                  </a:lnTo>
                  <a:lnTo>
                    <a:pt x="2582799" y="661415"/>
                  </a:lnTo>
                  <a:lnTo>
                    <a:pt x="1977262" y="788415"/>
                  </a:lnTo>
                  <a:lnTo>
                    <a:pt x="2055749" y="870712"/>
                  </a:lnTo>
                  <a:lnTo>
                    <a:pt x="2020892" y="902468"/>
                  </a:lnTo>
                  <a:lnTo>
                    <a:pt x="1984773" y="932822"/>
                  </a:lnTo>
                  <a:lnTo>
                    <a:pt x="1947437" y="961739"/>
                  </a:lnTo>
                  <a:lnTo>
                    <a:pt x="1908932" y="989183"/>
                  </a:lnTo>
                  <a:lnTo>
                    <a:pt x="1869301" y="1015116"/>
                  </a:lnTo>
                  <a:lnTo>
                    <a:pt x="1828593" y="1039504"/>
                  </a:lnTo>
                  <a:lnTo>
                    <a:pt x="1786853" y="1062311"/>
                  </a:lnTo>
                  <a:lnTo>
                    <a:pt x="1744126" y="1083499"/>
                  </a:lnTo>
                  <a:lnTo>
                    <a:pt x="1700460" y="1103034"/>
                  </a:lnTo>
                  <a:lnTo>
                    <a:pt x="1655900" y="1120879"/>
                  </a:lnTo>
                  <a:lnTo>
                    <a:pt x="1610492" y="1136999"/>
                  </a:lnTo>
                  <a:lnTo>
                    <a:pt x="1564283" y="1151357"/>
                  </a:lnTo>
                  <a:lnTo>
                    <a:pt x="1517318" y="1163918"/>
                  </a:lnTo>
                  <a:lnTo>
                    <a:pt x="1469644" y="1174645"/>
                  </a:lnTo>
                  <a:lnTo>
                    <a:pt x="1421307" y="1183502"/>
                  </a:lnTo>
                  <a:lnTo>
                    <a:pt x="1372352" y="1190453"/>
                  </a:lnTo>
                  <a:lnTo>
                    <a:pt x="1322827" y="1195463"/>
                  </a:lnTo>
                  <a:lnTo>
                    <a:pt x="1272777" y="1198496"/>
                  </a:lnTo>
                  <a:lnTo>
                    <a:pt x="1222248" y="1199514"/>
                  </a:lnTo>
                  <a:lnTo>
                    <a:pt x="1173526" y="1198558"/>
                  </a:lnTo>
                  <a:lnTo>
                    <a:pt x="1125293" y="1195730"/>
                  </a:lnTo>
                  <a:lnTo>
                    <a:pt x="1077584" y="1191065"/>
                  </a:lnTo>
                  <a:lnTo>
                    <a:pt x="1030434" y="1184599"/>
                  </a:lnTo>
                  <a:lnTo>
                    <a:pt x="983877" y="1176367"/>
                  </a:lnTo>
                  <a:lnTo>
                    <a:pt x="937950" y="1166404"/>
                  </a:lnTo>
                  <a:lnTo>
                    <a:pt x="892686" y="1154745"/>
                  </a:lnTo>
                  <a:lnTo>
                    <a:pt x="848123" y="1141426"/>
                  </a:lnTo>
                  <a:lnTo>
                    <a:pt x="804293" y="1126480"/>
                  </a:lnTo>
                  <a:lnTo>
                    <a:pt x="761234" y="1109945"/>
                  </a:lnTo>
                  <a:lnTo>
                    <a:pt x="718979" y="1091853"/>
                  </a:lnTo>
                  <a:lnTo>
                    <a:pt x="677565" y="1072242"/>
                  </a:lnTo>
                  <a:lnTo>
                    <a:pt x="637025" y="1051145"/>
                  </a:lnTo>
                  <a:lnTo>
                    <a:pt x="597396" y="1028598"/>
                  </a:lnTo>
                  <a:lnTo>
                    <a:pt x="558713" y="1004636"/>
                  </a:lnTo>
                  <a:lnTo>
                    <a:pt x="521010" y="979294"/>
                  </a:lnTo>
                  <a:lnTo>
                    <a:pt x="484323" y="952608"/>
                  </a:lnTo>
                  <a:lnTo>
                    <a:pt x="448687" y="924611"/>
                  </a:lnTo>
                  <a:lnTo>
                    <a:pt x="414137" y="895341"/>
                  </a:lnTo>
                  <a:lnTo>
                    <a:pt x="380709" y="864830"/>
                  </a:lnTo>
                  <a:lnTo>
                    <a:pt x="348437" y="833116"/>
                  </a:lnTo>
                  <a:lnTo>
                    <a:pt x="317356" y="800232"/>
                  </a:lnTo>
                  <a:lnTo>
                    <a:pt x="287503" y="766215"/>
                  </a:lnTo>
                  <a:lnTo>
                    <a:pt x="258911" y="731098"/>
                  </a:lnTo>
                  <a:lnTo>
                    <a:pt x="231617" y="694917"/>
                  </a:lnTo>
                  <a:lnTo>
                    <a:pt x="205654" y="657708"/>
                  </a:lnTo>
                  <a:lnTo>
                    <a:pt x="181059" y="619505"/>
                  </a:lnTo>
                  <a:lnTo>
                    <a:pt x="157867" y="580344"/>
                  </a:lnTo>
                  <a:lnTo>
                    <a:pt x="136113" y="540259"/>
                  </a:lnTo>
                  <a:lnTo>
                    <a:pt x="115831" y="499286"/>
                  </a:lnTo>
                  <a:lnTo>
                    <a:pt x="97057" y="457460"/>
                  </a:lnTo>
                  <a:lnTo>
                    <a:pt x="79827" y="414816"/>
                  </a:lnTo>
                  <a:lnTo>
                    <a:pt x="64175" y="371389"/>
                  </a:lnTo>
                  <a:lnTo>
                    <a:pt x="50137" y="327214"/>
                  </a:lnTo>
                  <a:lnTo>
                    <a:pt x="37747" y="282326"/>
                  </a:lnTo>
                  <a:lnTo>
                    <a:pt x="27041" y="236761"/>
                  </a:lnTo>
                  <a:lnTo>
                    <a:pt x="18054" y="190553"/>
                  </a:lnTo>
                  <a:lnTo>
                    <a:pt x="10821" y="143738"/>
                  </a:lnTo>
                  <a:lnTo>
                    <a:pt x="5378" y="96350"/>
                  </a:lnTo>
                  <a:lnTo>
                    <a:pt x="1759" y="48426"/>
                  </a:lnTo>
                  <a:lnTo>
                    <a:pt x="0" y="0"/>
                  </a:lnTo>
                  <a:close/>
                </a:path>
              </a:pathLst>
            </a:custGeom>
            <a:solidFill>
              <a:srgbClr val="00559E"/>
            </a:solidFill>
          </p:spPr>
          <p:txBody>
            <a:bodyPr wrap="square" lIns="0" tIns="0" rIns="0" bIns="0" rtlCol="0"/>
            <a:lstStyle/>
            <a:p>
              <a:endParaRPr/>
            </a:p>
          </p:txBody>
        </p:sp>
      </p:grpSp>
      <p:grpSp>
        <p:nvGrpSpPr>
          <p:cNvPr id="10" name="object 10"/>
          <p:cNvGrpSpPr/>
          <p:nvPr/>
        </p:nvGrpSpPr>
        <p:grpSpPr>
          <a:xfrm>
            <a:off x="12014072" y="3722623"/>
            <a:ext cx="4662805" cy="2488565"/>
            <a:chOff x="12014072" y="3722623"/>
            <a:chExt cx="4662805" cy="2488565"/>
          </a:xfrm>
        </p:grpSpPr>
        <p:sp>
          <p:nvSpPr>
            <p:cNvPr id="11" name="object 11"/>
            <p:cNvSpPr/>
            <p:nvPr/>
          </p:nvSpPr>
          <p:spPr>
            <a:xfrm>
              <a:off x="12014072" y="3722623"/>
              <a:ext cx="2578735" cy="1433195"/>
            </a:xfrm>
            <a:custGeom>
              <a:avLst/>
              <a:gdLst/>
              <a:ahLst/>
              <a:cxnLst/>
              <a:rect l="l" t="t" r="r" b="b"/>
              <a:pathLst>
                <a:path w="2578734" h="1433195">
                  <a:moveTo>
                    <a:pt x="1446275" y="0"/>
                  </a:moveTo>
                  <a:lnTo>
                    <a:pt x="1397958" y="795"/>
                  </a:lnTo>
                  <a:lnTo>
                    <a:pt x="1350029" y="3164"/>
                  </a:lnTo>
                  <a:lnTo>
                    <a:pt x="1302515" y="7083"/>
                  </a:lnTo>
                  <a:lnTo>
                    <a:pt x="1255439" y="12526"/>
                  </a:lnTo>
                  <a:lnTo>
                    <a:pt x="1208828" y="19469"/>
                  </a:lnTo>
                  <a:lnTo>
                    <a:pt x="1162707" y="27886"/>
                  </a:lnTo>
                  <a:lnTo>
                    <a:pt x="1117100" y="37754"/>
                  </a:lnTo>
                  <a:lnTo>
                    <a:pt x="1072034" y="49047"/>
                  </a:lnTo>
                  <a:lnTo>
                    <a:pt x="1027532" y="61740"/>
                  </a:lnTo>
                  <a:lnTo>
                    <a:pt x="983621" y="75809"/>
                  </a:lnTo>
                  <a:lnTo>
                    <a:pt x="940326" y="91229"/>
                  </a:lnTo>
                  <a:lnTo>
                    <a:pt x="897671" y="107974"/>
                  </a:lnTo>
                  <a:lnTo>
                    <a:pt x="855682" y="126021"/>
                  </a:lnTo>
                  <a:lnTo>
                    <a:pt x="814384" y="145344"/>
                  </a:lnTo>
                  <a:lnTo>
                    <a:pt x="773803" y="165918"/>
                  </a:lnTo>
                  <a:lnTo>
                    <a:pt x="733962" y="187720"/>
                  </a:lnTo>
                  <a:lnTo>
                    <a:pt x="694889" y="210723"/>
                  </a:lnTo>
                  <a:lnTo>
                    <a:pt x="656607" y="234903"/>
                  </a:lnTo>
                  <a:lnTo>
                    <a:pt x="619142" y="260235"/>
                  </a:lnTo>
                  <a:lnTo>
                    <a:pt x="582520" y="286695"/>
                  </a:lnTo>
                  <a:lnTo>
                    <a:pt x="546764" y="314258"/>
                  </a:lnTo>
                  <a:lnTo>
                    <a:pt x="511902" y="342898"/>
                  </a:lnTo>
                  <a:lnTo>
                    <a:pt x="477957" y="372592"/>
                  </a:lnTo>
                  <a:lnTo>
                    <a:pt x="444955" y="403313"/>
                  </a:lnTo>
                  <a:lnTo>
                    <a:pt x="412921" y="435038"/>
                  </a:lnTo>
                  <a:lnTo>
                    <a:pt x="381880" y="467742"/>
                  </a:lnTo>
                  <a:lnTo>
                    <a:pt x="351857" y="501399"/>
                  </a:lnTo>
                  <a:lnTo>
                    <a:pt x="322879" y="535985"/>
                  </a:lnTo>
                  <a:lnTo>
                    <a:pt x="294969" y="571476"/>
                  </a:lnTo>
                  <a:lnTo>
                    <a:pt x="268153" y="607846"/>
                  </a:lnTo>
                  <a:lnTo>
                    <a:pt x="242456" y="645070"/>
                  </a:lnTo>
                  <a:lnTo>
                    <a:pt x="217904" y="683124"/>
                  </a:lnTo>
                  <a:lnTo>
                    <a:pt x="194521" y="721983"/>
                  </a:lnTo>
                  <a:lnTo>
                    <a:pt x="172333" y="761621"/>
                  </a:lnTo>
                  <a:lnTo>
                    <a:pt x="151364" y="802016"/>
                  </a:lnTo>
                  <a:lnTo>
                    <a:pt x="131641" y="843140"/>
                  </a:lnTo>
                  <a:lnTo>
                    <a:pt x="113188" y="884970"/>
                  </a:lnTo>
                  <a:lnTo>
                    <a:pt x="96031" y="927481"/>
                  </a:lnTo>
                  <a:lnTo>
                    <a:pt x="80194" y="970649"/>
                  </a:lnTo>
                  <a:lnTo>
                    <a:pt x="65703" y="1014447"/>
                  </a:lnTo>
                  <a:lnTo>
                    <a:pt x="52583" y="1058851"/>
                  </a:lnTo>
                  <a:lnTo>
                    <a:pt x="40859" y="1103838"/>
                  </a:lnTo>
                  <a:lnTo>
                    <a:pt x="30556" y="1149381"/>
                  </a:lnTo>
                  <a:lnTo>
                    <a:pt x="21700" y="1195455"/>
                  </a:lnTo>
                  <a:lnTo>
                    <a:pt x="14316" y="1242037"/>
                  </a:lnTo>
                  <a:lnTo>
                    <a:pt x="8428" y="1289102"/>
                  </a:lnTo>
                  <a:lnTo>
                    <a:pt x="4063" y="1336624"/>
                  </a:lnTo>
                  <a:lnTo>
                    <a:pt x="1245" y="1384578"/>
                  </a:lnTo>
                  <a:lnTo>
                    <a:pt x="0" y="1432940"/>
                  </a:lnTo>
                  <a:lnTo>
                    <a:pt x="1487" y="1384458"/>
                  </a:lnTo>
                  <a:lnTo>
                    <a:pt x="4846" y="1336478"/>
                  </a:lnTo>
                  <a:lnTo>
                    <a:pt x="10043" y="1289035"/>
                  </a:lnTo>
                  <a:lnTo>
                    <a:pt x="17041" y="1242165"/>
                  </a:lnTo>
                  <a:lnTo>
                    <a:pt x="25805" y="1195902"/>
                  </a:lnTo>
                  <a:lnTo>
                    <a:pt x="36300" y="1150282"/>
                  </a:lnTo>
                  <a:lnTo>
                    <a:pt x="48489" y="1105341"/>
                  </a:lnTo>
                  <a:lnTo>
                    <a:pt x="62339" y="1061112"/>
                  </a:lnTo>
                  <a:lnTo>
                    <a:pt x="77813" y="1017632"/>
                  </a:lnTo>
                  <a:lnTo>
                    <a:pt x="94875" y="974935"/>
                  </a:lnTo>
                  <a:lnTo>
                    <a:pt x="113491" y="933058"/>
                  </a:lnTo>
                  <a:lnTo>
                    <a:pt x="133625" y="892034"/>
                  </a:lnTo>
                  <a:lnTo>
                    <a:pt x="155240" y="851900"/>
                  </a:lnTo>
                  <a:lnTo>
                    <a:pt x="178303" y="812690"/>
                  </a:lnTo>
                  <a:lnTo>
                    <a:pt x="202777" y="774439"/>
                  </a:lnTo>
                  <a:lnTo>
                    <a:pt x="228627" y="737183"/>
                  </a:lnTo>
                  <a:lnTo>
                    <a:pt x="255818" y="700958"/>
                  </a:lnTo>
                  <a:lnTo>
                    <a:pt x="284313" y="665797"/>
                  </a:lnTo>
                  <a:lnTo>
                    <a:pt x="314078" y="631737"/>
                  </a:lnTo>
                  <a:lnTo>
                    <a:pt x="345078" y="598812"/>
                  </a:lnTo>
                  <a:lnTo>
                    <a:pt x="377275" y="567058"/>
                  </a:lnTo>
                  <a:lnTo>
                    <a:pt x="410636" y="536510"/>
                  </a:lnTo>
                  <a:lnTo>
                    <a:pt x="445124" y="507203"/>
                  </a:lnTo>
                  <a:lnTo>
                    <a:pt x="480705" y="479173"/>
                  </a:lnTo>
                  <a:lnTo>
                    <a:pt x="517342" y="452454"/>
                  </a:lnTo>
                  <a:lnTo>
                    <a:pt x="555001" y="427081"/>
                  </a:lnTo>
                  <a:lnTo>
                    <a:pt x="593645" y="403091"/>
                  </a:lnTo>
                  <a:lnTo>
                    <a:pt x="633240" y="380517"/>
                  </a:lnTo>
                  <a:lnTo>
                    <a:pt x="673749" y="359396"/>
                  </a:lnTo>
                  <a:lnTo>
                    <a:pt x="715138" y="339762"/>
                  </a:lnTo>
                  <a:lnTo>
                    <a:pt x="757371" y="321651"/>
                  </a:lnTo>
                  <a:lnTo>
                    <a:pt x="800412" y="305098"/>
                  </a:lnTo>
                  <a:lnTo>
                    <a:pt x="844226" y="290138"/>
                  </a:lnTo>
                  <a:lnTo>
                    <a:pt x="888778" y="276806"/>
                  </a:lnTo>
                  <a:lnTo>
                    <a:pt x="934032" y="265137"/>
                  </a:lnTo>
                  <a:lnTo>
                    <a:pt x="979952" y="255167"/>
                  </a:lnTo>
                  <a:lnTo>
                    <a:pt x="1026503" y="246931"/>
                  </a:lnTo>
                  <a:lnTo>
                    <a:pt x="1073650" y="240464"/>
                  </a:lnTo>
                  <a:lnTo>
                    <a:pt x="1121358" y="235801"/>
                  </a:lnTo>
                  <a:lnTo>
                    <a:pt x="1169589" y="232978"/>
                  </a:lnTo>
                  <a:lnTo>
                    <a:pt x="1218311" y="232028"/>
                  </a:lnTo>
                  <a:lnTo>
                    <a:pt x="1269361" y="233048"/>
                  </a:lnTo>
                  <a:lnTo>
                    <a:pt x="1319821" y="236084"/>
                  </a:lnTo>
                  <a:lnTo>
                    <a:pt x="1369659" y="241099"/>
                  </a:lnTo>
                  <a:lnTo>
                    <a:pt x="1418839" y="248058"/>
                  </a:lnTo>
                  <a:lnTo>
                    <a:pt x="1467331" y="256925"/>
                  </a:lnTo>
                  <a:lnTo>
                    <a:pt x="1515101" y="267663"/>
                  </a:lnTo>
                  <a:lnTo>
                    <a:pt x="1562115" y="280237"/>
                  </a:lnTo>
                  <a:lnTo>
                    <a:pt x="1608341" y="294611"/>
                  </a:lnTo>
                  <a:lnTo>
                    <a:pt x="1653746" y="310749"/>
                  </a:lnTo>
                  <a:lnTo>
                    <a:pt x="1698296" y="328614"/>
                  </a:lnTo>
                  <a:lnTo>
                    <a:pt x="1741959" y="348172"/>
                  </a:lnTo>
                  <a:lnTo>
                    <a:pt x="1784703" y="369384"/>
                  </a:lnTo>
                  <a:lnTo>
                    <a:pt x="1826493" y="392217"/>
                  </a:lnTo>
                  <a:lnTo>
                    <a:pt x="1867296" y="416634"/>
                  </a:lnTo>
                  <a:lnTo>
                    <a:pt x="1907081" y="442598"/>
                  </a:lnTo>
                  <a:lnTo>
                    <a:pt x="1945813" y="470074"/>
                  </a:lnTo>
                  <a:lnTo>
                    <a:pt x="1983461" y="499026"/>
                  </a:lnTo>
                  <a:lnTo>
                    <a:pt x="2019990" y="529417"/>
                  </a:lnTo>
                  <a:lnTo>
                    <a:pt x="2055367" y="561213"/>
                  </a:lnTo>
                  <a:lnTo>
                    <a:pt x="1973198" y="639826"/>
                  </a:lnTo>
                  <a:lnTo>
                    <a:pt x="2578607" y="770763"/>
                  </a:lnTo>
                  <a:lnTo>
                    <a:pt x="2384298" y="232028"/>
                  </a:lnTo>
                  <a:lnTo>
                    <a:pt x="2320798" y="295655"/>
                  </a:lnTo>
                  <a:lnTo>
                    <a:pt x="2281945" y="266775"/>
                  </a:lnTo>
                  <a:lnTo>
                    <a:pt x="2242127" y="239225"/>
                  </a:lnTo>
                  <a:lnTo>
                    <a:pt x="2201375" y="213032"/>
                  </a:lnTo>
                  <a:lnTo>
                    <a:pt x="2159716" y="188222"/>
                  </a:lnTo>
                  <a:lnTo>
                    <a:pt x="2117182" y="164822"/>
                  </a:lnTo>
                  <a:lnTo>
                    <a:pt x="2073802" y="142859"/>
                  </a:lnTo>
                  <a:lnTo>
                    <a:pt x="2029604" y="122358"/>
                  </a:lnTo>
                  <a:lnTo>
                    <a:pt x="1984620" y="103345"/>
                  </a:lnTo>
                  <a:lnTo>
                    <a:pt x="1938877" y="85848"/>
                  </a:lnTo>
                  <a:lnTo>
                    <a:pt x="1892406" y="69892"/>
                  </a:lnTo>
                  <a:lnTo>
                    <a:pt x="1845237" y="55504"/>
                  </a:lnTo>
                  <a:lnTo>
                    <a:pt x="1797398" y="42710"/>
                  </a:lnTo>
                  <a:lnTo>
                    <a:pt x="1748920" y="31537"/>
                  </a:lnTo>
                  <a:lnTo>
                    <a:pt x="1699832" y="22010"/>
                  </a:lnTo>
                  <a:lnTo>
                    <a:pt x="1650164" y="14157"/>
                  </a:lnTo>
                  <a:lnTo>
                    <a:pt x="1599944" y="8002"/>
                  </a:lnTo>
                  <a:lnTo>
                    <a:pt x="1549203" y="3574"/>
                  </a:lnTo>
                  <a:lnTo>
                    <a:pt x="1497970" y="897"/>
                  </a:lnTo>
                  <a:lnTo>
                    <a:pt x="1446275" y="0"/>
                  </a:lnTo>
                  <a:close/>
                </a:path>
              </a:pathLst>
            </a:custGeom>
            <a:solidFill>
              <a:srgbClr val="00559E"/>
            </a:solidFill>
          </p:spPr>
          <p:txBody>
            <a:bodyPr wrap="square" lIns="0" tIns="0" rIns="0" bIns="0" rtlCol="0"/>
            <a:lstStyle/>
            <a:p>
              <a:endParaRPr dirty="0"/>
            </a:p>
          </p:txBody>
        </p:sp>
        <p:sp>
          <p:nvSpPr>
            <p:cNvPr id="12" name="object 12"/>
            <p:cNvSpPr/>
            <p:nvPr/>
          </p:nvSpPr>
          <p:spPr>
            <a:xfrm>
              <a:off x="12114911" y="4120387"/>
              <a:ext cx="4561840" cy="2090420"/>
            </a:xfrm>
            <a:custGeom>
              <a:avLst/>
              <a:gdLst/>
              <a:ahLst/>
              <a:cxnLst/>
              <a:rect l="l" t="t" r="r" b="b"/>
              <a:pathLst>
                <a:path w="4561840" h="2090420">
                  <a:moveTo>
                    <a:pt x="2087626" y="1045845"/>
                  </a:moveTo>
                  <a:lnTo>
                    <a:pt x="2086546" y="998042"/>
                  </a:lnTo>
                  <a:lnTo>
                    <a:pt x="2083358" y="950785"/>
                  </a:lnTo>
                  <a:lnTo>
                    <a:pt x="2078088" y="904125"/>
                  </a:lnTo>
                  <a:lnTo>
                    <a:pt x="2070811" y="858113"/>
                  </a:lnTo>
                  <a:lnTo>
                    <a:pt x="2061540" y="812787"/>
                  </a:lnTo>
                  <a:lnTo>
                    <a:pt x="2050338" y="768197"/>
                  </a:lnTo>
                  <a:lnTo>
                    <a:pt x="2037257" y="724382"/>
                  </a:lnTo>
                  <a:lnTo>
                    <a:pt x="2022322" y="681405"/>
                  </a:lnTo>
                  <a:lnTo>
                    <a:pt x="2005609" y="639305"/>
                  </a:lnTo>
                  <a:lnTo>
                    <a:pt x="1987130" y="598119"/>
                  </a:lnTo>
                  <a:lnTo>
                    <a:pt x="1966963" y="557898"/>
                  </a:lnTo>
                  <a:lnTo>
                    <a:pt x="1945132" y="518693"/>
                  </a:lnTo>
                  <a:lnTo>
                    <a:pt x="1921687" y="480555"/>
                  </a:lnTo>
                  <a:lnTo>
                    <a:pt x="1896681" y="443509"/>
                  </a:lnTo>
                  <a:lnTo>
                    <a:pt x="1870163" y="407619"/>
                  </a:lnTo>
                  <a:lnTo>
                    <a:pt x="1842160" y="372922"/>
                  </a:lnTo>
                  <a:lnTo>
                    <a:pt x="1812734" y="339471"/>
                  </a:lnTo>
                  <a:lnTo>
                    <a:pt x="1781924" y="307314"/>
                  </a:lnTo>
                  <a:lnTo>
                    <a:pt x="1749793" y="276491"/>
                  </a:lnTo>
                  <a:lnTo>
                    <a:pt x="1716366" y="247040"/>
                  </a:lnTo>
                  <a:lnTo>
                    <a:pt x="1681695" y="219024"/>
                  </a:lnTo>
                  <a:lnTo>
                    <a:pt x="1645818" y="192481"/>
                  </a:lnTo>
                  <a:lnTo>
                    <a:pt x="1608810" y="167462"/>
                  </a:lnTo>
                  <a:lnTo>
                    <a:pt x="1570685" y="144005"/>
                  </a:lnTo>
                  <a:lnTo>
                    <a:pt x="1531505" y="122148"/>
                  </a:lnTo>
                  <a:lnTo>
                    <a:pt x="1491310" y="101968"/>
                  </a:lnTo>
                  <a:lnTo>
                    <a:pt x="1450149" y="83477"/>
                  </a:lnTo>
                  <a:lnTo>
                    <a:pt x="1408061" y="66751"/>
                  </a:lnTo>
                  <a:lnTo>
                    <a:pt x="1365110" y="51803"/>
                  </a:lnTo>
                  <a:lnTo>
                    <a:pt x="1321333" y="38709"/>
                  </a:lnTo>
                  <a:lnTo>
                    <a:pt x="1276756" y="27508"/>
                  </a:lnTo>
                  <a:lnTo>
                    <a:pt x="1231455" y="18224"/>
                  </a:lnTo>
                  <a:lnTo>
                    <a:pt x="1185468" y="10934"/>
                  </a:lnTo>
                  <a:lnTo>
                    <a:pt x="1138834" y="5676"/>
                  </a:lnTo>
                  <a:lnTo>
                    <a:pt x="1091590" y="2476"/>
                  </a:lnTo>
                  <a:lnTo>
                    <a:pt x="1043800" y="1397"/>
                  </a:lnTo>
                  <a:lnTo>
                    <a:pt x="996022" y="2476"/>
                  </a:lnTo>
                  <a:lnTo>
                    <a:pt x="948804" y="5676"/>
                  </a:lnTo>
                  <a:lnTo>
                    <a:pt x="902169" y="10934"/>
                  </a:lnTo>
                  <a:lnTo>
                    <a:pt x="856183" y="18224"/>
                  </a:lnTo>
                  <a:lnTo>
                    <a:pt x="810895" y="27508"/>
                  </a:lnTo>
                  <a:lnTo>
                    <a:pt x="766330" y="38709"/>
                  </a:lnTo>
                  <a:lnTo>
                    <a:pt x="722553" y="51803"/>
                  </a:lnTo>
                  <a:lnTo>
                    <a:pt x="679602" y="66751"/>
                  </a:lnTo>
                  <a:lnTo>
                    <a:pt x="637514" y="83477"/>
                  </a:lnTo>
                  <a:lnTo>
                    <a:pt x="596366" y="101968"/>
                  </a:lnTo>
                  <a:lnTo>
                    <a:pt x="556171" y="122148"/>
                  </a:lnTo>
                  <a:lnTo>
                    <a:pt x="516991" y="144005"/>
                  </a:lnTo>
                  <a:lnTo>
                    <a:pt x="478866" y="167462"/>
                  </a:lnTo>
                  <a:lnTo>
                    <a:pt x="441845" y="192481"/>
                  </a:lnTo>
                  <a:lnTo>
                    <a:pt x="405980" y="219024"/>
                  </a:lnTo>
                  <a:lnTo>
                    <a:pt x="371297" y="247040"/>
                  </a:lnTo>
                  <a:lnTo>
                    <a:pt x="337870" y="276491"/>
                  </a:lnTo>
                  <a:lnTo>
                    <a:pt x="305727" y="307314"/>
                  </a:lnTo>
                  <a:lnTo>
                    <a:pt x="274916" y="339471"/>
                  </a:lnTo>
                  <a:lnTo>
                    <a:pt x="245491" y="372922"/>
                  </a:lnTo>
                  <a:lnTo>
                    <a:pt x="217500" y="407619"/>
                  </a:lnTo>
                  <a:lnTo>
                    <a:pt x="190969" y="443509"/>
                  </a:lnTo>
                  <a:lnTo>
                    <a:pt x="165950" y="480555"/>
                  </a:lnTo>
                  <a:lnTo>
                    <a:pt x="142506" y="518693"/>
                  </a:lnTo>
                  <a:lnTo>
                    <a:pt x="120675" y="557898"/>
                  </a:lnTo>
                  <a:lnTo>
                    <a:pt x="100495" y="598119"/>
                  </a:lnTo>
                  <a:lnTo>
                    <a:pt x="82029" y="639305"/>
                  </a:lnTo>
                  <a:lnTo>
                    <a:pt x="65303" y="681405"/>
                  </a:lnTo>
                  <a:lnTo>
                    <a:pt x="50368" y="724382"/>
                  </a:lnTo>
                  <a:lnTo>
                    <a:pt x="37287" y="768197"/>
                  </a:lnTo>
                  <a:lnTo>
                    <a:pt x="26085" y="812787"/>
                  </a:lnTo>
                  <a:lnTo>
                    <a:pt x="16814" y="858113"/>
                  </a:lnTo>
                  <a:lnTo>
                    <a:pt x="9525" y="904125"/>
                  </a:lnTo>
                  <a:lnTo>
                    <a:pt x="4254" y="950785"/>
                  </a:lnTo>
                  <a:lnTo>
                    <a:pt x="1066" y="998042"/>
                  </a:lnTo>
                  <a:lnTo>
                    <a:pt x="0" y="1045845"/>
                  </a:lnTo>
                  <a:lnTo>
                    <a:pt x="1066" y="1093673"/>
                  </a:lnTo>
                  <a:lnTo>
                    <a:pt x="4254" y="1140942"/>
                  </a:lnTo>
                  <a:lnTo>
                    <a:pt x="9525" y="1187602"/>
                  </a:lnTo>
                  <a:lnTo>
                    <a:pt x="16814" y="1233627"/>
                  </a:lnTo>
                  <a:lnTo>
                    <a:pt x="26085" y="1278966"/>
                  </a:lnTo>
                  <a:lnTo>
                    <a:pt x="37287" y="1323555"/>
                  </a:lnTo>
                  <a:lnTo>
                    <a:pt x="50368" y="1367370"/>
                  </a:lnTo>
                  <a:lnTo>
                    <a:pt x="65303" y="1410360"/>
                  </a:lnTo>
                  <a:lnTo>
                    <a:pt x="82029" y="1452473"/>
                  </a:lnTo>
                  <a:lnTo>
                    <a:pt x="100495" y="1493659"/>
                  </a:lnTo>
                  <a:lnTo>
                    <a:pt x="120675" y="1533880"/>
                  </a:lnTo>
                  <a:lnTo>
                    <a:pt x="142506" y="1573098"/>
                  </a:lnTo>
                  <a:lnTo>
                    <a:pt x="165950" y="1611249"/>
                  </a:lnTo>
                  <a:lnTo>
                    <a:pt x="190969" y="1648294"/>
                  </a:lnTo>
                  <a:lnTo>
                    <a:pt x="217500" y="1684185"/>
                  </a:lnTo>
                  <a:lnTo>
                    <a:pt x="245491" y="1718881"/>
                  </a:lnTo>
                  <a:lnTo>
                    <a:pt x="274916" y="1752333"/>
                  </a:lnTo>
                  <a:lnTo>
                    <a:pt x="305727" y="1784502"/>
                  </a:lnTo>
                  <a:lnTo>
                    <a:pt x="337870" y="1815325"/>
                  </a:lnTo>
                  <a:lnTo>
                    <a:pt x="371297" y="1844776"/>
                  </a:lnTo>
                  <a:lnTo>
                    <a:pt x="405980" y="1872792"/>
                  </a:lnTo>
                  <a:lnTo>
                    <a:pt x="441845" y="1899335"/>
                  </a:lnTo>
                  <a:lnTo>
                    <a:pt x="478866" y="1924367"/>
                  </a:lnTo>
                  <a:lnTo>
                    <a:pt x="516991" y="1947824"/>
                  </a:lnTo>
                  <a:lnTo>
                    <a:pt x="556171" y="1969668"/>
                  </a:lnTo>
                  <a:lnTo>
                    <a:pt x="596366" y="1989861"/>
                  </a:lnTo>
                  <a:lnTo>
                    <a:pt x="637514" y="2008352"/>
                  </a:lnTo>
                  <a:lnTo>
                    <a:pt x="679602" y="2025078"/>
                  </a:lnTo>
                  <a:lnTo>
                    <a:pt x="722553" y="2040026"/>
                  </a:lnTo>
                  <a:lnTo>
                    <a:pt x="766330" y="2053120"/>
                  </a:lnTo>
                  <a:lnTo>
                    <a:pt x="810895" y="2064321"/>
                  </a:lnTo>
                  <a:lnTo>
                    <a:pt x="856183" y="2073592"/>
                  </a:lnTo>
                  <a:lnTo>
                    <a:pt x="902169" y="2080895"/>
                  </a:lnTo>
                  <a:lnTo>
                    <a:pt x="948804" y="2086152"/>
                  </a:lnTo>
                  <a:lnTo>
                    <a:pt x="996022" y="2089353"/>
                  </a:lnTo>
                  <a:lnTo>
                    <a:pt x="1043800" y="2090420"/>
                  </a:lnTo>
                  <a:lnTo>
                    <a:pt x="1091590" y="2089353"/>
                  </a:lnTo>
                  <a:lnTo>
                    <a:pt x="1138834" y="2086152"/>
                  </a:lnTo>
                  <a:lnTo>
                    <a:pt x="1185468" y="2080895"/>
                  </a:lnTo>
                  <a:lnTo>
                    <a:pt x="1231455" y="2073592"/>
                  </a:lnTo>
                  <a:lnTo>
                    <a:pt x="1276756" y="2064321"/>
                  </a:lnTo>
                  <a:lnTo>
                    <a:pt x="1321333" y="2053120"/>
                  </a:lnTo>
                  <a:lnTo>
                    <a:pt x="1365110" y="2040026"/>
                  </a:lnTo>
                  <a:lnTo>
                    <a:pt x="1408061" y="2025078"/>
                  </a:lnTo>
                  <a:lnTo>
                    <a:pt x="1450149" y="2008352"/>
                  </a:lnTo>
                  <a:lnTo>
                    <a:pt x="1491310" y="1989861"/>
                  </a:lnTo>
                  <a:lnTo>
                    <a:pt x="1531505" y="1969668"/>
                  </a:lnTo>
                  <a:lnTo>
                    <a:pt x="1570685" y="1947824"/>
                  </a:lnTo>
                  <a:lnTo>
                    <a:pt x="1608810" y="1924367"/>
                  </a:lnTo>
                  <a:lnTo>
                    <a:pt x="1645818" y="1899335"/>
                  </a:lnTo>
                  <a:lnTo>
                    <a:pt x="1681695" y="1872792"/>
                  </a:lnTo>
                  <a:lnTo>
                    <a:pt x="1716366" y="1844776"/>
                  </a:lnTo>
                  <a:lnTo>
                    <a:pt x="1749793" y="1815325"/>
                  </a:lnTo>
                  <a:lnTo>
                    <a:pt x="1781937" y="1784502"/>
                  </a:lnTo>
                  <a:lnTo>
                    <a:pt x="1812734" y="1752333"/>
                  </a:lnTo>
                  <a:lnTo>
                    <a:pt x="1842160" y="1718881"/>
                  </a:lnTo>
                  <a:lnTo>
                    <a:pt x="1870163" y="1684185"/>
                  </a:lnTo>
                  <a:lnTo>
                    <a:pt x="1896681" y="1648294"/>
                  </a:lnTo>
                  <a:lnTo>
                    <a:pt x="1921687" y="1611249"/>
                  </a:lnTo>
                  <a:lnTo>
                    <a:pt x="1945132" y="1573098"/>
                  </a:lnTo>
                  <a:lnTo>
                    <a:pt x="1966963" y="1533880"/>
                  </a:lnTo>
                  <a:lnTo>
                    <a:pt x="1987130" y="1493659"/>
                  </a:lnTo>
                  <a:lnTo>
                    <a:pt x="2005609" y="1452473"/>
                  </a:lnTo>
                  <a:lnTo>
                    <a:pt x="2022322" y="1410360"/>
                  </a:lnTo>
                  <a:lnTo>
                    <a:pt x="2037257" y="1367370"/>
                  </a:lnTo>
                  <a:lnTo>
                    <a:pt x="2050338" y="1323555"/>
                  </a:lnTo>
                  <a:lnTo>
                    <a:pt x="2061540" y="1278966"/>
                  </a:lnTo>
                  <a:lnTo>
                    <a:pt x="2070811" y="1233627"/>
                  </a:lnTo>
                  <a:lnTo>
                    <a:pt x="2078088" y="1187602"/>
                  </a:lnTo>
                  <a:lnTo>
                    <a:pt x="2083358" y="1140942"/>
                  </a:lnTo>
                  <a:lnTo>
                    <a:pt x="2086546" y="1093673"/>
                  </a:lnTo>
                  <a:lnTo>
                    <a:pt x="2087626" y="1045845"/>
                  </a:lnTo>
                  <a:close/>
                </a:path>
                <a:path w="4561840" h="2090420">
                  <a:moveTo>
                    <a:pt x="4561840" y="1043432"/>
                  </a:moveTo>
                  <a:lnTo>
                    <a:pt x="4560760" y="995667"/>
                  </a:lnTo>
                  <a:lnTo>
                    <a:pt x="4557573" y="948461"/>
                  </a:lnTo>
                  <a:lnTo>
                    <a:pt x="4552302" y="901839"/>
                  </a:lnTo>
                  <a:lnTo>
                    <a:pt x="4545012" y="855865"/>
                  </a:lnTo>
                  <a:lnTo>
                    <a:pt x="4535741" y="810577"/>
                  </a:lnTo>
                  <a:lnTo>
                    <a:pt x="4524540" y="766038"/>
                  </a:lnTo>
                  <a:lnTo>
                    <a:pt x="4511459" y="722261"/>
                  </a:lnTo>
                  <a:lnTo>
                    <a:pt x="4496524" y="679323"/>
                  </a:lnTo>
                  <a:lnTo>
                    <a:pt x="4479798" y="637260"/>
                  </a:lnTo>
                  <a:lnTo>
                    <a:pt x="4461319" y="596125"/>
                  </a:lnTo>
                  <a:lnTo>
                    <a:pt x="4441152" y="555942"/>
                  </a:lnTo>
                  <a:lnTo>
                    <a:pt x="4419308" y="516775"/>
                  </a:lnTo>
                  <a:lnTo>
                    <a:pt x="4395863" y="478663"/>
                  </a:lnTo>
                  <a:lnTo>
                    <a:pt x="4370857" y="441655"/>
                  </a:lnTo>
                  <a:lnTo>
                    <a:pt x="4344327" y="405803"/>
                  </a:lnTo>
                  <a:lnTo>
                    <a:pt x="4316323" y="371144"/>
                  </a:lnTo>
                  <a:lnTo>
                    <a:pt x="4286897" y="337731"/>
                  </a:lnTo>
                  <a:lnTo>
                    <a:pt x="4256087" y="305600"/>
                  </a:lnTo>
                  <a:lnTo>
                    <a:pt x="4223931" y="274802"/>
                  </a:lnTo>
                  <a:lnTo>
                    <a:pt x="4190504" y="245389"/>
                  </a:lnTo>
                  <a:lnTo>
                    <a:pt x="4155821" y="217398"/>
                  </a:lnTo>
                  <a:lnTo>
                    <a:pt x="4119956" y="190881"/>
                  </a:lnTo>
                  <a:lnTo>
                    <a:pt x="4082935" y="165887"/>
                  </a:lnTo>
                  <a:lnTo>
                    <a:pt x="4044797" y="142455"/>
                  </a:lnTo>
                  <a:lnTo>
                    <a:pt x="4005618" y="120624"/>
                  </a:lnTo>
                  <a:lnTo>
                    <a:pt x="3965422" y="100457"/>
                  </a:lnTo>
                  <a:lnTo>
                    <a:pt x="3924249" y="81991"/>
                  </a:lnTo>
                  <a:lnTo>
                    <a:pt x="3882174" y="65278"/>
                  </a:lnTo>
                  <a:lnTo>
                    <a:pt x="3839210" y="50355"/>
                  </a:lnTo>
                  <a:lnTo>
                    <a:pt x="3795420" y="37274"/>
                  </a:lnTo>
                  <a:lnTo>
                    <a:pt x="3750856" y="26073"/>
                  </a:lnTo>
                  <a:lnTo>
                    <a:pt x="3705555" y="16814"/>
                  </a:lnTo>
                  <a:lnTo>
                    <a:pt x="3659555" y="9525"/>
                  </a:lnTo>
                  <a:lnTo>
                    <a:pt x="3612921" y="4267"/>
                  </a:lnTo>
                  <a:lnTo>
                    <a:pt x="3565677" y="1079"/>
                  </a:lnTo>
                  <a:lnTo>
                    <a:pt x="3517900" y="0"/>
                  </a:lnTo>
                  <a:lnTo>
                    <a:pt x="3470110" y="1079"/>
                  </a:lnTo>
                  <a:lnTo>
                    <a:pt x="3422866" y="4267"/>
                  </a:lnTo>
                  <a:lnTo>
                    <a:pt x="3376231" y="9525"/>
                  </a:lnTo>
                  <a:lnTo>
                    <a:pt x="3330232" y="16814"/>
                  </a:lnTo>
                  <a:lnTo>
                    <a:pt x="3284931" y="26073"/>
                  </a:lnTo>
                  <a:lnTo>
                    <a:pt x="3240354" y="37274"/>
                  </a:lnTo>
                  <a:lnTo>
                    <a:pt x="3196564" y="50355"/>
                  </a:lnTo>
                  <a:lnTo>
                    <a:pt x="3153600" y="65278"/>
                  </a:lnTo>
                  <a:lnTo>
                    <a:pt x="3111512" y="81991"/>
                  </a:lnTo>
                  <a:lnTo>
                    <a:pt x="3070339" y="100457"/>
                  </a:lnTo>
                  <a:lnTo>
                    <a:pt x="3030143" y="120624"/>
                  </a:lnTo>
                  <a:lnTo>
                    <a:pt x="2990951" y="142455"/>
                  </a:lnTo>
                  <a:lnTo>
                    <a:pt x="2952813" y="165887"/>
                  </a:lnTo>
                  <a:lnTo>
                    <a:pt x="2915793" y="190881"/>
                  </a:lnTo>
                  <a:lnTo>
                    <a:pt x="2879915" y="217398"/>
                  </a:lnTo>
                  <a:lnTo>
                    <a:pt x="2845231" y="245389"/>
                  </a:lnTo>
                  <a:lnTo>
                    <a:pt x="2811792" y="274802"/>
                  </a:lnTo>
                  <a:lnTo>
                    <a:pt x="2779649" y="305600"/>
                  </a:lnTo>
                  <a:lnTo>
                    <a:pt x="2748826" y="337731"/>
                  </a:lnTo>
                  <a:lnTo>
                    <a:pt x="2719387" y="371144"/>
                  </a:lnTo>
                  <a:lnTo>
                    <a:pt x="2691384" y="405803"/>
                  </a:lnTo>
                  <a:lnTo>
                    <a:pt x="2664853" y="441655"/>
                  </a:lnTo>
                  <a:lnTo>
                    <a:pt x="2639834" y="478663"/>
                  </a:lnTo>
                  <a:lnTo>
                    <a:pt x="2616377" y="516775"/>
                  </a:lnTo>
                  <a:lnTo>
                    <a:pt x="2594546" y="555942"/>
                  </a:lnTo>
                  <a:lnTo>
                    <a:pt x="2574353" y="596125"/>
                  </a:lnTo>
                  <a:lnTo>
                    <a:pt x="2555875" y="637260"/>
                  </a:lnTo>
                  <a:lnTo>
                    <a:pt x="2539149" y="679323"/>
                  </a:lnTo>
                  <a:lnTo>
                    <a:pt x="2524214" y="722261"/>
                  </a:lnTo>
                  <a:lnTo>
                    <a:pt x="2511120" y="766038"/>
                  </a:lnTo>
                  <a:lnTo>
                    <a:pt x="2499918" y="810577"/>
                  </a:lnTo>
                  <a:lnTo>
                    <a:pt x="2490647" y="855865"/>
                  </a:lnTo>
                  <a:lnTo>
                    <a:pt x="2483358" y="901839"/>
                  </a:lnTo>
                  <a:lnTo>
                    <a:pt x="2478087" y="948461"/>
                  </a:lnTo>
                  <a:lnTo>
                    <a:pt x="2474899" y="995667"/>
                  </a:lnTo>
                  <a:lnTo>
                    <a:pt x="2473833" y="1043432"/>
                  </a:lnTo>
                  <a:lnTo>
                    <a:pt x="2474899" y="1091196"/>
                  </a:lnTo>
                  <a:lnTo>
                    <a:pt x="2478087" y="1138402"/>
                  </a:lnTo>
                  <a:lnTo>
                    <a:pt x="2483358" y="1185011"/>
                  </a:lnTo>
                  <a:lnTo>
                    <a:pt x="2490647" y="1230972"/>
                  </a:lnTo>
                  <a:lnTo>
                    <a:pt x="2499918" y="1276261"/>
                  </a:lnTo>
                  <a:lnTo>
                    <a:pt x="2511120" y="1320800"/>
                  </a:lnTo>
                  <a:lnTo>
                    <a:pt x="2524214" y="1364564"/>
                  </a:lnTo>
                  <a:lnTo>
                    <a:pt x="2539149" y="1407490"/>
                  </a:lnTo>
                  <a:lnTo>
                    <a:pt x="2555875" y="1449552"/>
                  </a:lnTo>
                  <a:lnTo>
                    <a:pt x="2574353" y="1490700"/>
                  </a:lnTo>
                  <a:lnTo>
                    <a:pt x="2594546" y="1530883"/>
                  </a:lnTo>
                  <a:lnTo>
                    <a:pt x="2616377" y="1570050"/>
                  </a:lnTo>
                  <a:lnTo>
                    <a:pt x="2639834" y="1608150"/>
                  </a:lnTo>
                  <a:lnTo>
                    <a:pt x="2664853" y="1645158"/>
                  </a:lnTo>
                  <a:lnTo>
                    <a:pt x="2691384" y="1681022"/>
                  </a:lnTo>
                  <a:lnTo>
                    <a:pt x="2719387" y="1715681"/>
                  </a:lnTo>
                  <a:lnTo>
                    <a:pt x="2748826" y="1749094"/>
                  </a:lnTo>
                  <a:lnTo>
                    <a:pt x="2779649" y="1781225"/>
                  </a:lnTo>
                  <a:lnTo>
                    <a:pt x="2811792" y="1812023"/>
                  </a:lnTo>
                  <a:lnTo>
                    <a:pt x="2845231" y="1841449"/>
                  </a:lnTo>
                  <a:lnTo>
                    <a:pt x="2879915" y="1869440"/>
                  </a:lnTo>
                  <a:lnTo>
                    <a:pt x="2915793" y="1895957"/>
                  </a:lnTo>
                  <a:lnTo>
                    <a:pt x="2952813" y="1920963"/>
                  </a:lnTo>
                  <a:lnTo>
                    <a:pt x="2990951" y="1944395"/>
                  </a:lnTo>
                  <a:lnTo>
                    <a:pt x="3030143" y="1966226"/>
                  </a:lnTo>
                  <a:lnTo>
                    <a:pt x="3070339" y="1986394"/>
                  </a:lnTo>
                  <a:lnTo>
                    <a:pt x="3111512" y="2004860"/>
                  </a:lnTo>
                  <a:lnTo>
                    <a:pt x="3153600" y="2021586"/>
                  </a:lnTo>
                  <a:lnTo>
                    <a:pt x="3196564" y="2036508"/>
                  </a:lnTo>
                  <a:lnTo>
                    <a:pt x="3240354" y="2049589"/>
                  </a:lnTo>
                  <a:lnTo>
                    <a:pt x="3284931" y="2060790"/>
                  </a:lnTo>
                  <a:lnTo>
                    <a:pt x="3330232" y="2070061"/>
                  </a:lnTo>
                  <a:lnTo>
                    <a:pt x="3376231" y="2077339"/>
                  </a:lnTo>
                  <a:lnTo>
                    <a:pt x="3422866" y="2082609"/>
                  </a:lnTo>
                  <a:lnTo>
                    <a:pt x="3470110" y="2085797"/>
                  </a:lnTo>
                  <a:lnTo>
                    <a:pt x="3517900" y="2086864"/>
                  </a:lnTo>
                  <a:lnTo>
                    <a:pt x="3565677" y="2085797"/>
                  </a:lnTo>
                  <a:lnTo>
                    <a:pt x="3612921" y="2082609"/>
                  </a:lnTo>
                  <a:lnTo>
                    <a:pt x="3659555" y="2077339"/>
                  </a:lnTo>
                  <a:lnTo>
                    <a:pt x="3705555" y="2070061"/>
                  </a:lnTo>
                  <a:lnTo>
                    <a:pt x="3750856" y="2060790"/>
                  </a:lnTo>
                  <a:lnTo>
                    <a:pt x="3795420" y="2049589"/>
                  </a:lnTo>
                  <a:lnTo>
                    <a:pt x="3839210" y="2036508"/>
                  </a:lnTo>
                  <a:lnTo>
                    <a:pt x="3882174" y="2021586"/>
                  </a:lnTo>
                  <a:lnTo>
                    <a:pt x="3924249" y="2004860"/>
                  </a:lnTo>
                  <a:lnTo>
                    <a:pt x="3965422" y="1986394"/>
                  </a:lnTo>
                  <a:lnTo>
                    <a:pt x="4005618" y="1966226"/>
                  </a:lnTo>
                  <a:lnTo>
                    <a:pt x="4044797" y="1944395"/>
                  </a:lnTo>
                  <a:lnTo>
                    <a:pt x="4082935" y="1920963"/>
                  </a:lnTo>
                  <a:lnTo>
                    <a:pt x="4119956" y="1895957"/>
                  </a:lnTo>
                  <a:lnTo>
                    <a:pt x="4155821" y="1869440"/>
                  </a:lnTo>
                  <a:lnTo>
                    <a:pt x="4190504" y="1841449"/>
                  </a:lnTo>
                  <a:lnTo>
                    <a:pt x="4223931" y="1812023"/>
                  </a:lnTo>
                  <a:lnTo>
                    <a:pt x="4256075" y="1781225"/>
                  </a:lnTo>
                  <a:lnTo>
                    <a:pt x="4286897" y="1749094"/>
                  </a:lnTo>
                  <a:lnTo>
                    <a:pt x="4316323" y="1715681"/>
                  </a:lnTo>
                  <a:lnTo>
                    <a:pt x="4344327" y="1681022"/>
                  </a:lnTo>
                  <a:lnTo>
                    <a:pt x="4370857" y="1645158"/>
                  </a:lnTo>
                  <a:lnTo>
                    <a:pt x="4395863" y="1608150"/>
                  </a:lnTo>
                  <a:lnTo>
                    <a:pt x="4419308" y="1570050"/>
                  </a:lnTo>
                  <a:lnTo>
                    <a:pt x="4441152" y="1530883"/>
                  </a:lnTo>
                  <a:lnTo>
                    <a:pt x="4461319" y="1490700"/>
                  </a:lnTo>
                  <a:lnTo>
                    <a:pt x="4479798" y="1449552"/>
                  </a:lnTo>
                  <a:lnTo>
                    <a:pt x="4496524" y="1407490"/>
                  </a:lnTo>
                  <a:lnTo>
                    <a:pt x="4511459" y="1364564"/>
                  </a:lnTo>
                  <a:lnTo>
                    <a:pt x="4524540" y="1320800"/>
                  </a:lnTo>
                  <a:lnTo>
                    <a:pt x="4535741" y="1276261"/>
                  </a:lnTo>
                  <a:lnTo>
                    <a:pt x="4545012" y="1230972"/>
                  </a:lnTo>
                  <a:lnTo>
                    <a:pt x="4552302" y="1185011"/>
                  </a:lnTo>
                  <a:lnTo>
                    <a:pt x="4557573" y="1138402"/>
                  </a:lnTo>
                  <a:lnTo>
                    <a:pt x="4560760" y="1091196"/>
                  </a:lnTo>
                  <a:lnTo>
                    <a:pt x="4561840" y="1043432"/>
                  </a:lnTo>
                  <a:close/>
                </a:path>
              </a:pathLst>
            </a:custGeom>
            <a:solidFill>
              <a:srgbClr val="041D40"/>
            </a:solidFill>
          </p:spPr>
          <p:txBody>
            <a:bodyPr wrap="square" lIns="0" tIns="0" rIns="0" bIns="0" rtlCol="0"/>
            <a:lstStyle/>
            <a:p>
              <a:endParaRPr/>
            </a:p>
          </p:txBody>
        </p:sp>
      </p:grpSp>
      <p:pic>
        <p:nvPicPr>
          <p:cNvPr id="13" name="object 13"/>
          <p:cNvPicPr/>
          <p:nvPr/>
        </p:nvPicPr>
        <p:blipFill>
          <a:blip r:embed="rId2" cstate="print"/>
          <a:stretch>
            <a:fillRect/>
          </a:stretch>
        </p:blipFill>
        <p:spPr>
          <a:xfrm>
            <a:off x="1983994" y="4389628"/>
            <a:ext cx="1071994" cy="1465072"/>
          </a:xfrm>
          <a:prstGeom prst="rect">
            <a:avLst/>
          </a:prstGeom>
        </p:spPr>
      </p:pic>
      <p:sp>
        <p:nvSpPr>
          <p:cNvPr id="14" name="object 14"/>
          <p:cNvSpPr/>
          <p:nvPr/>
        </p:nvSpPr>
        <p:spPr>
          <a:xfrm>
            <a:off x="4494161" y="4553953"/>
            <a:ext cx="175895" cy="235585"/>
          </a:xfrm>
          <a:custGeom>
            <a:avLst/>
            <a:gdLst/>
            <a:ahLst/>
            <a:cxnLst/>
            <a:rect l="l" t="t" r="r" b="b"/>
            <a:pathLst>
              <a:path w="175895" h="235585">
                <a:moveTo>
                  <a:pt x="30759" y="201066"/>
                </a:moveTo>
                <a:lnTo>
                  <a:pt x="0" y="201066"/>
                </a:lnTo>
                <a:lnTo>
                  <a:pt x="0" y="235254"/>
                </a:lnTo>
                <a:lnTo>
                  <a:pt x="30759" y="235254"/>
                </a:lnTo>
                <a:lnTo>
                  <a:pt x="30759" y="201066"/>
                </a:lnTo>
                <a:close/>
              </a:path>
              <a:path w="175895" h="235585">
                <a:moveTo>
                  <a:pt x="95351" y="0"/>
                </a:moveTo>
                <a:lnTo>
                  <a:pt x="0" y="0"/>
                </a:lnTo>
                <a:lnTo>
                  <a:pt x="0" y="34188"/>
                </a:lnTo>
                <a:lnTo>
                  <a:pt x="95351" y="34188"/>
                </a:lnTo>
                <a:lnTo>
                  <a:pt x="95351" y="0"/>
                </a:lnTo>
                <a:close/>
              </a:path>
              <a:path w="175895" h="235585">
                <a:moveTo>
                  <a:pt x="175399" y="201066"/>
                </a:moveTo>
                <a:lnTo>
                  <a:pt x="57416" y="201066"/>
                </a:lnTo>
                <a:lnTo>
                  <a:pt x="57416" y="235254"/>
                </a:lnTo>
                <a:lnTo>
                  <a:pt x="175399" y="235254"/>
                </a:lnTo>
                <a:lnTo>
                  <a:pt x="175399" y="201066"/>
                </a:lnTo>
                <a:close/>
              </a:path>
              <a:path w="175895" h="235585">
                <a:moveTo>
                  <a:pt x="175412" y="132295"/>
                </a:moveTo>
                <a:lnTo>
                  <a:pt x="0" y="132295"/>
                </a:lnTo>
                <a:lnTo>
                  <a:pt x="0" y="166497"/>
                </a:lnTo>
                <a:lnTo>
                  <a:pt x="175412" y="166497"/>
                </a:lnTo>
                <a:lnTo>
                  <a:pt x="175412" y="132295"/>
                </a:lnTo>
                <a:close/>
              </a:path>
              <a:path w="175895" h="235585">
                <a:moveTo>
                  <a:pt x="175412" y="63538"/>
                </a:moveTo>
                <a:lnTo>
                  <a:pt x="0" y="63538"/>
                </a:lnTo>
                <a:lnTo>
                  <a:pt x="0" y="97726"/>
                </a:lnTo>
                <a:lnTo>
                  <a:pt x="175412" y="97726"/>
                </a:lnTo>
                <a:lnTo>
                  <a:pt x="175412" y="63538"/>
                </a:lnTo>
                <a:close/>
              </a:path>
            </a:pathLst>
          </a:custGeom>
          <a:solidFill>
            <a:srgbClr val="FFFFFF"/>
          </a:solidFill>
        </p:spPr>
        <p:txBody>
          <a:bodyPr wrap="square" lIns="0" tIns="0" rIns="0" bIns="0" rtlCol="0"/>
          <a:lstStyle/>
          <a:p>
            <a:endParaRPr/>
          </a:p>
        </p:txBody>
      </p:sp>
      <p:sp>
        <p:nvSpPr>
          <p:cNvPr id="15" name="object 15"/>
          <p:cNvSpPr/>
          <p:nvPr/>
        </p:nvSpPr>
        <p:spPr>
          <a:xfrm>
            <a:off x="4423575" y="4468088"/>
            <a:ext cx="1252220" cy="1386840"/>
          </a:xfrm>
          <a:custGeom>
            <a:avLst/>
            <a:gdLst/>
            <a:ahLst/>
            <a:cxnLst/>
            <a:rect l="l" t="t" r="r" b="b"/>
            <a:pathLst>
              <a:path w="1252220" h="1386839">
                <a:moveTo>
                  <a:pt x="442734" y="595693"/>
                </a:moveTo>
                <a:lnTo>
                  <a:pt x="440855" y="588949"/>
                </a:lnTo>
                <a:lnTo>
                  <a:pt x="435952" y="583946"/>
                </a:lnTo>
                <a:lnTo>
                  <a:pt x="428777" y="581977"/>
                </a:lnTo>
                <a:lnTo>
                  <a:pt x="398449" y="581977"/>
                </a:lnTo>
                <a:lnTo>
                  <a:pt x="398449" y="546849"/>
                </a:lnTo>
                <a:lnTo>
                  <a:pt x="392544" y="517652"/>
                </a:lnTo>
                <a:lnTo>
                  <a:pt x="376466" y="493801"/>
                </a:lnTo>
                <a:lnTo>
                  <a:pt x="352615" y="477697"/>
                </a:lnTo>
                <a:lnTo>
                  <a:pt x="323430" y="471792"/>
                </a:lnTo>
                <a:lnTo>
                  <a:pt x="216204" y="471792"/>
                </a:lnTo>
                <a:lnTo>
                  <a:pt x="200329" y="468579"/>
                </a:lnTo>
                <a:lnTo>
                  <a:pt x="187363" y="459828"/>
                </a:lnTo>
                <a:lnTo>
                  <a:pt x="178600" y="446849"/>
                </a:lnTo>
                <a:lnTo>
                  <a:pt x="175387" y="430987"/>
                </a:lnTo>
                <a:lnTo>
                  <a:pt x="175387" y="398551"/>
                </a:lnTo>
                <a:lnTo>
                  <a:pt x="309410" y="398551"/>
                </a:lnTo>
                <a:lnTo>
                  <a:pt x="317055" y="390918"/>
                </a:lnTo>
                <a:lnTo>
                  <a:pt x="317055" y="364350"/>
                </a:lnTo>
                <a:lnTo>
                  <a:pt x="317055" y="102425"/>
                </a:lnTo>
                <a:lnTo>
                  <a:pt x="316865" y="100393"/>
                </a:lnTo>
                <a:lnTo>
                  <a:pt x="306844" y="85661"/>
                </a:lnTo>
                <a:lnTo>
                  <a:pt x="282867" y="61683"/>
                </a:lnTo>
                <a:lnTo>
                  <a:pt x="282867" y="119989"/>
                </a:lnTo>
                <a:lnTo>
                  <a:pt x="282867" y="364350"/>
                </a:lnTo>
                <a:lnTo>
                  <a:pt x="34188" y="364350"/>
                </a:lnTo>
                <a:lnTo>
                  <a:pt x="34188" y="34213"/>
                </a:lnTo>
                <a:lnTo>
                  <a:pt x="197015" y="34213"/>
                </a:lnTo>
                <a:lnTo>
                  <a:pt x="197015" y="111937"/>
                </a:lnTo>
                <a:lnTo>
                  <a:pt x="204609" y="119570"/>
                </a:lnTo>
                <a:lnTo>
                  <a:pt x="282867" y="119989"/>
                </a:lnTo>
                <a:lnTo>
                  <a:pt x="282867" y="61683"/>
                </a:lnTo>
                <a:lnTo>
                  <a:pt x="279565" y="58381"/>
                </a:lnTo>
                <a:lnTo>
                  <a:pt x="258457" y="37287"/>
                </a:lnTo>
                <a:lnTo>
                  <a:pt x="258457" y="85661"/>
                </a:lnTo>
                <a:lnTo>
                  <a:pt x="231203" y="85496"/>
                </a:lnTo>
                <a:lnTo>
                  <a:pt x="231203" y="58381"/>
                </a:lnTo>
                <a:lnTo>
                  <a:pt x="258457" y="85661"/>
                </a:lnTo>
                <a:lnTo>
                  <a:pt x="258457" y="37287"/>
                </a:lnTo>
                <a:lnTo>
                  <a:pt x="255384" y="34213"/>
                </a:lnTo>
                <a:lnTo>
                  <a:pt x="226212" y="5029"/>
                </a:lnTo>
                <a:lnTo>
                  <a:pt x="225933" y="4749"/>
                </a:lnTo>
                <a:lnTo>
                  <a:pt x="225666" y="4483"/>
                </a:lnTo>
                <a:lnTo>
                  <a:pt x="225158" y="4064"/>
                </a:lnTo>
                <a:lnTo>
                  <a:pt x="224866" y="3810"/>
                </a:lnTo>
                <a:lnTo>
                  <a:pt x="224282" y="3352"/>
                </a:lnTo>
                <a:lnTo>
                  <a:pt x="223100" y="2552"/>
                </a:lnTo>
                <a:lnTo>
                  <a:pt x="222072" y="1968"/>
                </a:lnTo>
                <a:lnTo>
                  <a:pt x="221742" y="1816"/>
                </a:lnTo>
                <a:lnTo>
                  <a:pt x="221157" y="1549"/>
                </a:lnTo>
                <a:lnTo>
                  <a:pt x="220878" y="1422"/>
                </a:lnTo>
                <a:lnTo>
                  <a:pt x="220548" y="1257"/>
                </a:lnTo>
                <a:lnTo>
                  <a:pt x="219875" y="1003"/>
                </a:lnTo>
                <a:lnTo>
                  <a:pt x="218528" y="584"/>
                </a:lnTo>
                <a:lnTo>
                  <a:pt x="218186" y="520"/>
                </a:lnTo>
                <a:lnTo>
                  <a:pt x="217817" y="419"/>
                </a:lnTo>
                <a:lnTo>
                  <a:pt x="217462" y="355"/>
                </a:lnTo>
                <a:lnTo>
                  <a:pt x="217081" y="266"/>
                </a:lnTo>
                <a:lnTo>
                  <a:pt x="216725" y="228"/>
                </a:lnTo>
                <a:lnTo>
                  <a:pt x="216369" y="165"/>
                </a:lnTo>
                <a:lnTo>
                  <a:pt x="216179" y="139"/>
                </a:lnTo>
                <a:lnTo>
                  <a:pt x="215061" y="38"/>
                </a:lnTo>
                <a:lnTo>
                  <a:pt x="214693" y="38"/>
                </a:lnTo>
                <a:lnTo>
                  <a:pt x="214414" y="0"/>
                </a:lnTo>
                <a:lnTo>
                  <a:pt x="7658" y="0"/>
                </a:lnTo>
                <a:lnTo>
                  <a:pt x="0" y="7683"/>
                </a:lnTo>
                <a:lnTo>
                  <a:pt x="0" y="390918"/>
                </a:lnTo>
                <a:lnTo>
                  <a:pt x="7658" y="398551"/>
                </a:lnTo>
                <a:lnTo>
                  <a:pt x="141185" y="398551"/>
                </a:lnTo>
                <a:lnTo>
                  <a:pt x="141185" y="430987"/>
                </a:lnTo>
                <a:lnTo>
                  <a:pt x="147091" y="460159"/>
                </a:lnTo>
                <a:lnTo>
                  <a:pt x="163182" y="483997"/>
                </a:lnTo>
                <a:lnTo>
                  <a:pt x="187032" y="500087"/>
                </a:lnTo>
                <a:lnTo>
                  <a:pt x="216204" y="505993"/>
                </a:lnTo>
                <a:lnTo>
                  <a:pt x="323430" y="505993"/>
                </a:lnTo>
                <a:lnTo>
                  <a:pt x="339318" y="509206"/>
                </a:lnTo>
                <a:lnTo>
                  <a:pt x="352310" y="517969"/>
                </a:lnTo>
                <a:lnTo>
                  <a:pt x="361061" y="530948"/>
                </a:lnTo>
                <a:lnTo>
                  <a:pt x="364274" y="546849"/>
                </a:lnTo>
                <a:lnTo>
                  <a:pt x="364274" y="581977"/>
                </a:lnTo>
                <a:lnTo>
                  <a:pt x="333946" y="581977"/>
                </a:lnTo>
                <a:lnTo>
                  <a:pt x="326783" y="583946"/>
                </a:lnTo>
                <a:lnTo>
                  <a:pt x="321881" y="588949"/>
                </a:lnTo>
                <a:lnTo>
                  <a:pt x="319989" y="595693"/>
                </a:lnTo>
                <a:lnTo>
                  <a:pt x="321881" y="602869"/>
                </a:lnTo>
                <a:lnTo>
                  <a:pt x="369303" y="685038"/>
                </a:lnTo>
                <a:lnTo>
                  <a:pt x="374573" y="690270"/>
                </a:lnTo>
                <a:lnTo>
                  <a:pt x="381368" y="692010"/>
                </a:lnTo>
                <a:lnTo>
                  <a:pt x="388150" y="690270"/>
                </a:lnTo>
                <a:lnTo>
                  <a:pt x="393420" y="685038"/>
                </a:lnTo>
                <a:lnTo>
                  <a:pt x="440842" y="602869"/>
                </a:lnTo>
                <a:lnTo>
                  <a:pt x="442734" y="595693"/>
                </a:lnTo>
                <a:close/>
              </a:path>
              <a:path w="1252220" h="1386839">
                <a:moveTo>
                  <a:pt x="568883" y="149402"/>
                </a:moveTo>
                <a:lnTo>
                  <a:pt x="537895" y="149402"/>
                </a:lnTo>
                <a:lnTo>
                  <a:pt x="537895" y="183591"/>
                </a:lnTo>
                <a:lnTo>
                  <a:pt x="568883" y="183591"/>
                </a:lnTo>
                <a:lnTo>
                  <a:pt x="568883" y="149402"/>
                </a:lnTo>
                <a:close/>
              </a:path>
              <a:path w="1252220" h="1386839">
                <a:moveTo>
                  <a:pt x="633247" y="85864"/>
                </a:moveTo>
                <a:lnTo>
                  <a:pt x="537895" y="85864"/>
                </a:lnTo>
                <a:lnTo>
                  <a:pt x="537895" y="120053"/>
                </a:lnTo>
                <a:lnTo>
                  <a:pt x="633247" y="120053"/>
                </a:lnTo>
                <a:lnTo>
                  <a:pt x="633247" y="85864"/>
                </a:lnTo>
                <a:close/>
              </a:path>
              <a:path w="1252220" h="1386839">
                <a:moveTo>
                  <a:pt x="713308" y="286931"/>
                </a:moveTo>
                <a:lnTo>
                  <a:pt x="537895" y="286931"/>
                </a:lnTo>
                <a:lnTo>
                  <a:pt x="537895" y="321119"/>
                </a:lnTo>
                <a:lnTo>
                  <a:pt x="713308" y="321119"/>
                </a:lnTo>
                <a:lnTo>
                  <a:pt x="713308" y="286931"/>
                </a:lnTo>
                <a:close/>
              </a:path>
              <a:path w="1252220" h="1386839">
                <a:moveTo>
                  <a:pt x="713308" y="218160"/>
                </a:moveTo>
                <a:lnTo>
                  <a:pt x="537895" y="218160"/>
                </a:lnTo>
                <a:lnTo>
                  <a:pt x="537895" y="252361"/>
                </a:lnTo>
                <a:lnTo>
                  <a:pt x="713308" y="252361"/>
                </a:lnTo>
                <a:lnTo>
                  <a:pt x="713308" y="218160"/>
                </a:lnTo>
                <a:close/>
              </a:path>
              <a:path w="1252220" h="1386839">
                <a:moveTo>
                  <a:pt x="713320" y="149402"/>
                </a:moveTo>
                <a:lnTo>
                  <a:pt x="595566" y="149402"/>
                </a:lnTo>
                <a:lnTo>
                  <a:pt x="595566" y="183591"/>
                </a:lnTo>
                <a:lnTo>
                  <a:pt x="713320" y="183591"/>
                </a:lnTo>
                <a:lnTo>
                  <a:pt x="713320" y="149402"/>
                </a:lnTo>
                <a:close/>
              </a:path>
              <a:path w="1252220" h="1386839">
                <a:moveTo>
                  <a:pt x="784390" y="364350"/>
                </a:moveTo>
                <a:lnTo>
                  <a:pt x="784364" y="102095"/>
                </a:lnTo>
                <a:lnTo>
                  <a:pt x="783717" y="98298"/>
                </a:lnTo>
                <a:lnTo>
                  <a:pt x="783653" y="97980"/>
                </a:lnTo>
                <a:lnTo>
                  <a:pt x="783005" y="96227"/>
                </a:lnTo>
                <a:lnTo>
                  <a:pt x="782751" y="95656"/>
                </a:lnTo>
                <a:lnTo>
                  <a:pt x="782396" y="94970"/>
                </a:lnTo>
                <a:lnTo>
                  <a:pt x="782205" y="94627"/>
                </a:lnTo>
                <a:lnTo>
                  <a:pt x="782040" y="94297"/>
                </a:lnTo>
                <a:lnTo>
                  <a:pt x="781723" y="93814"/>
                </a:lnTo>
                <a:lnTo>
                  <a:pt x="781075" y="92875"/>
                </a:lnTo>
                <a:lnTo>
                  <a:pt x="780821" y="92494"/>
                </a:lnTo>
                <a:lnTo>
                  <a:pt x="779653" y="91135"/>
                </a:lnTo>
                <a:lnTo>
                  <a:pt x="774179" y="85661"/>
                </a:lnTo>
                <a:lnTo>
                  <a:pt x="750189" y="61671"/>
                </a:lnTo>
                <a:lnTo>
                  <a:pt x="750189" y="119989"/>
                </a:lnTo>
                <a:lnTo>
                  <a:pt x="750189" y="364350"/>
                </a:lnTo>
                <a:lnTo>
                  <a:pt x="501535" y="364350"/>
                </a:lnTo>
                <a:lnTo>
                  <a:pt x="501535" y="34213"/>
                </a:lnTo>
                <a:lnTo>
                  <a:pt x="664349" y="34213"/>
                </a:lnTo>
                <a:lnTo>
                  <a:pt x="664349" y="111937"/>
                </a:lnTo>
                <a:lnTo>
                  <a:pt x="671931" y="119570"/>
                </a:lnTo>
                <a:lnTo>
                  <a:pt x="750189" y="119989"/>
                </a:lnTo>
                <a:lnTo>
                  <a:pt x="750189" y="61671"/>
                </a:lnTo>
                <a:lnTo>
                  <a:pt x="746912" y="58381"/>
                </a:lnTo>
                <a:lnTo>
                  <a:pt x="725792" y="37274"/>
                </a:lnTo>
                <a:lnTo>
                  <a:pt x="725792" y="85661"/>
                </a:lnTo>
                <a:lnTo>
                  <a:pt x="698525" y="85496"/>
                </a:lnTo>
                <a:lnTo>
                  <a:pt x="698525" y="58381"/>
                </a:lnTo>
                <a:lnTo>
                  <a:pt x="725792" y="85661"/>
                </a:lnTo>
                <a:lnTo>
                  <a:pt x="725792" y="37274"/>
                </a:lnTo>
                <a:lnTo>
                  <a:pt x="722731" y="34213"/>
                </a:lnTo>
                <a:lnTo>
                  <a:pt x="693267" y="4749"/>
                </a:lnTo>
                <a:lnTo>
                  <a:pt x="692556" y="4102"/>
                </a:lnTo>
                <a:lnTo>
                  <a:pt x="692200" y="3810"/>
                </a:lnTo>
                <a:lnTo>
                  <a:pt x="691527" y="3289"/>
                </a:lnTo>
                <a:lnTo>
                  <a:pt x="690689" y="2717"/>
                </a:lnTo>
                <a:lnTo>
                  <a:pt x="690105" y="2362"/>
                </a:lnTo>
                <a:lnTo>
                  <a:pt x="689787" y="2197"/>
                </a:lnTo>
                <a:lnTo>
                  <a:pt x="689470" y="2006"/>
                </a:lnTo>
                <a:lnTo>
                  <a:pt x="688276" y="1460"/>
                </a:lnTo>
                <a:lnTo>
                  <a:pt x="687171" y="1003"/>
                </a:lnTo>
                <a:lnTo>
                  <a:pt x="686790" y="876"/>
                </a:lnTo>
                <a:lnTo>
                  <a:pt x="686117" y="647"/>
                </a:lnTo>
                <a:lnTo>
                  <a:pt x="685850" y="584"/>
                </a:lnTo>
                <a:lnTo>
                  <a:pt x="685139" y="393"/>
                </a:lnTo>
                <a:lnTo>
                  <a:pt x="684047" y="203"/>
                </a:lnTo>
                <a:lnTo>
                  <a:pt x="683691" y="165"/>
                </a:lnTo>
                <a:lnTo>
                  <a:pt x="683399" y="139"/>
                </a:lnTo>
                <a:lnTo>
                  <a:pt x="683044" y="76"/>
                </a:lnTo>
                <a:lnTo>
                  <a:pt x="682726" y="38"/>
                </a:lnTo>
                <a:lnTo>
                  <a:pt x="682307" y="38"/>
                </a:lnTo>
                <a:lnTo>
                  <a:pt x="682015" y="0"/>
                </a:lnTo>
                <a:lnTo>
                  <a:pt x="474967" y="0"/>
                </a:lnTo>
                <a:lnTo>
                  <a:pt x="467334" y="7645"/>
                </a:lnTo>
                <a:lnTo>
                  <a:pt x="467334" y="390918"/>
                </a:lnTo>
                <a:lnTo>
                  <a:pt x="474967" y="398551"/>
                </a:lnTo>
                <a:lnTo>
                  <a:pt x="616165" y="398551"/>
                </a:lnTo>
                <a:lnTo>
                  <a:pt x="616165" y="581977"/>
                </a:lnTo>
                <a:lnTo>
                  <a:pt x="585825" y="581977"/>
                </a:lnTo>
                <a:lnTo>
                  <a:pt x="578675" y="583946"/>
                </a:lnTo>
                <a:lnTo>
                  <a:pt x="573786" y="588949"/>
                </a:lnTo>
                <a:lnTo>
                  <a:pt x="571893" y="595693"/>
                </a:lnTo>
                <a:lnTo>
                  <a:pt x="573773" y="602869"/>
                </a:lnTo>
                <a:lnTo>
                  <a:pt x="621220" y="685012"/>
                </a:lnTo>
                <a:lnTo>
                  <a:pt x="626491" y="690232"/>
                </a:lnTo>
                <a:lnTo>
                  <a:pt x="633272" y="691972"/>
                </a:lnTo>
                <a:lnTo>
                  <a:pt x="640054" y="690232"/>
                </a:lnTo>
                <a:lnTo>
                  <a:pt x="645337" y="685012"/>
                </a:lnTo>
                <a:lnTo>
                  <a:pt x="692746" y="602869"/>
                </a:lnTo>
                <a:lnTo>
                  <a:pt x="694626" y="595693"/>
                </a:lnTo>
                <a:lnTo>
                  <a:pt x="692746" y="588949"/>
                </a:lnTo>
                <a:lnTo>
                  <a:pt x="687844" y="583946"/>
                </a:lnTo>
                <a:lnTo>
                  <a:pt x="680694" y="581977"/>
                </a:lnTo>
                <a:lnTo>
                  <a:pt x="650367" y="581977"/>
                </a:lnTo>
                <a:lnTo>
                  <a:pt x="650367" y="398551"/>
                </a:lnTo>
                <a:lnTo>
                  <a:pt x="776719" y="398551"/>
                </a:lnTo>
                <a:lnTo>
                  <a:pt x="784390" y="390918"/>
                </a:lnTo>
                <a:lnTo>
                  <a:pt x="784390" y="364350"/>
                </a:lnTo>
                <a:close/>
              </a:path>
              <a:path w="1252220" h="1386839">
                <a:moveTo>
                  <a:pt x="954049" y="835748"/>
                </a:moveTo>
                <a:lnTo>
                  <a:pt x="937895" y="798360"/>
                </a:lnTo>
                <a:lnTo>
                  <a:pt x="906843" y="774611"/>
                </a:lnTo>
                <a:lnTo>
                  <a:pt x="899350" y="770813"/>
                </a:lnTo>
                <a:lnTo>
                  <a:pt x="899350" y="835748"/>
                </a:lnTo>
                <a:lnTo>
                  <a:pt x="899350" y="900938"/>
                </a:lnTo>
                <a:lnTo>
                  <a:pt x="899350" y="1272984"/>
                </a:lnTo>
                <a:lnTo>
                  <a:pt x="894359" y="1283957"/>
                </a:lnTo>
                <a:lnTo>
                  <a:pt x="857935" y="1306893"/>
                </a:lnTo>
                <a:lnTo>
                  <a:pt x="785266" y="1328254"/>
                </a:lnTo>
                <a:lnTo>
                  <a:pt x="736079" y="1336217"/>
                </a:lnTo>
                <a:lnTo>
                  <a:pt x="682523" y="1341107"/>
                </a:lnTo>
                <a:lnTo>
                  <a:pt x="625868" y="1342771"/>
                </a:lnTo>
                <a:lnTo>
                  <a:pt x="569175" y="1341107"/>
                </a:lnTo>
                <a:lnTo>
                  <a:pt x="515620" y="1336217"/>
                </a:lnTo>
                <a:lnTo>
                  <a:pt x="466432" y="1328254"/>
                </a:lnTo>
                <a:lnTo>
                  <a:pt x="422884" y="1317371"/>
                </a:lnTo>
                <a:lnTo>
                  <a:pt x="371551" y="1295501"/>
                </a:lnTo>
                <a:lnTo>
                  <a:pt x="352348" y="1272984"/>
                </a:lnTo>
                <a:lnTo>
                  <a:pt x="352348" y="1189266"/>
                </a:lnTo>
                <a:lnTo>
                  <a:pt x="363639" y="1194663"/>
                </a:lnTo>
                <a:lnTo>
                  <a:pt x="375907" y="1199807"/>
                </a:lnTo>
                <a:lnTo>
                  <a:pt x="451637" y="1221397"/>
                </a:lnTo>
                <a:lnTo>
                  <a:pt x="505714" y="1230261"/>
                </a:lnTo>
                <a:lnTo>
                  <a:pt x="564248" y="1235710"/>
                </a:lnTo>
                <a:lnTo>
                  <a:pt x="625868" y="1237564"/>
                </a:lnTo>
                <a:lnTo>
                  <a:pt x="687489" y="1235710"/>
                </a:lnTo>
                <a:lnTo>
                  <a:pt x="746010" y="1230261"/>
                </a:lnTo>
                <a:lnTo>
                  <a:pt x="800087" y="1221397"/>
                </a:lnTo>
                <a:lnTo>
                  <a:pt x="848347" y="1209294"/>
                </a:lnTo>
                <a:lnTo>
                  <a:pt x="888060" y="1194663"/>
                </a:lnTo>
                <a:lnTo>
                  <a:pt x="899350" y="1189266"/>
                </a:lnTo>
                <a:lnTo>
                  <a:pt x="899350" y="1124077"/>
                </a:lnTo>
                <a:lnTo>
                  <a:pt x="894359" y="1135049"/>
                </a:lnTo>
                <a:lnTo>
                  <a:pt x="880160" y="1146606"/>
                </a:lnTo>
                <a:lnTo>
                  <a:pt x="828852" y="1168463"/>
                </a:lnTo>
                <a:lnTo>
                  <a:pt x="785266" y="1179347"/>
                </a:lnTo>
                <a:lnTo>
                  <a:pt x="736079" y="1187310"/>
                </a:lnTo>
                <a:lnTo>
                  <a:pt x="682523" y="1192212"/>
                </a:lnTo>
                <a:lnTo>
                  <a:pt x="625868" y="1193876"/>
                </a:lnTo>
                <a:lnTo>
                  <a:pt x="569175" y="1192212"/>
                </a:lnTo>
                <a:lnTo>
                  <a:pt x="515620" y="1187310"/>
                </a:lnTo>
                <a:lnTo>
                  <a:pt x="466432" y="1179347"/>
                </a:lnTo>
                <a:lnTo>
                  <a:pt x="422884" y="1168463"/>
                </a:lnTo>
                <a:lnTo>
                  <a:pt x="371551" y="1146594"/>
                </a:lnTo>
                <a:lnTo>
                  <a:pt x="352348" y="1124077"/>
                </a:lnTo>
                <a:lnTo>
                  <a:pt x="352348" y="1049832"/>
                </a:lnTo>
                <a:lnTo>
                  <a:pt x="363639" y="1055230"/>
                </a:lnTo>
                <a:lnTo>
                  <a:pt x="375907" y="1060361"/>
                </a:lnTo>
                <a:lnTo>
                  <a:pt x="451637" y="1081963"/>
                </a:lnTo>
                <a:lnTo>
                  <a:pt x="505714" y="1090828"/>
                </a:lnTo>
                <a:lnTo>
                  <a:pt x="564248" y="1096276"/>
                </a:lnTo>
                <a:lnTo>
                  <a:pt x="625868" y="1098130"/>
                </a:lnTo>
                <a:lnTo>
                  <a:pt x="687489" y="1096276"/>
                </a:lnTo>
                <a:lnTo>
                  <a:pt x="746010" y="1090828"/>
                </a:lnTo>
                <a:lnTo>
                  <a:pt x="800087" y="1081963"/>
                </a:lnTo>
                <a:lnTo>
                  <a:pt x="848347" y="1069848"/>
                </a:lnTo>
                <a:lnTo>
                  <a:pt x="888060" y="1055230"/>
                </a:lnTo>
                <a:lnTo>
                  <a:pt x="889698" y="1054442"/>
                </a:lnTo>
                <a:lnTo>
                  <a:pt x="899350" y="1049832"/>
                </a:lnTo>
                <a:lnTo>
                  <a:pt x="899350" y="984656"/>
                </a:lnTo>
                <a:lnTo>
                  <a:pt x="894359" y="995629"/>
                </a:lnTo>
                <a:lnTo>
                  <a:pt x="880160" y="1007173"/>
                </a:lnTo>
                <a:lnTo>
                  <a:pt x="828852" y="1029042"/>
                </a:lnTo>
                <a:lnTo>
                  <a:pt x="785279" y="1039926"/>
                </a:lnTo>
                <a:lnTo>
                  <a:pt x="736092" y="1047889"/>
                </a:lnTo>
                <a:lnTo>
                  <a:pt x="682548" y="1052779"/>
                </a:lnTo>
                <a:lnTo>
                  <a:pt x="625868" y="1054442"/>
                </a:lnTo>
                <a:lnTo>
                  <a:pt x="569175" y="1052779"/>
                </a:lnTo>
                <a:lnTo>
                  <a:pt x="536968" y="1049832"/>
                </a:lnTo>
                <a:lnTo>
                  <a:pt x="515620" y="1047889"/>
                </a:lnTo>
                <a:lnTo>
                  <a:pt x="466432" y="1039926"/>
                </a:lnTo>
                <a:lnTo>
                  <a:pt x="422884" y="1029042"/>
                </a:lnTo>
                <a:lnTo>
                  <a:pt x="371551" y="1007160"/>
                </a:lnTo>
                <a:lnTo>
                  <a:pt x="352348" y="984656"/>
                </a:lnTo>
                <a:lnTo>
                  <a:pt x="352348" y="900938"/>
                </a:lnTo>
                <a:lnTo>
                  <a:pt x="363639" y="906322"/>
                </a:lnTo>
                <a:lnTo>
                  <a:pt x="375907" y="911466"/>
                </a:lnTo>
                <a:lnTo>
                  <a:pt x="451637" y="933069"/>
                </a:lnTo>
                <a:lnTo>
                  <a:pt x="505714" y="941933"/>
                </a:lnTo>
                <a:lnTo>
                  <a:pt x="564248" y="947369"/>
                </a:lnTo>
                <a:lnTo>
                  <a:pt x="625868" y="949223"/>
                </a:lnTo>
                <a:lnTo>
                  <a:pt x="687489" y="947369"/>
                </a:lnTo>
                <a:lnTo>
                  <a:pt x="746010" y="941933"/>
                </a:lnTo>
                <a:lnTo>
                  <a:pt x="800087" y="933069"/>
                </a:lnTo>
                <a:lnTo>
                  <a:pt x="848347" y="920953"/>
                </a:lnTo>
                <a:lnTo>
                  <a:pt x="888060" y="906322"/>
                </a:lnTo>
                <a:lnTo>
                  <a:pt x="899350" y="900938"/>
                </a:lnTo>
                <a:lnTo>
                  <a:pt x="899350" y="835748"/>
                </a:lnTo>
                <a:lnTo>
                  <a:pt x="894359" y="846721"/>
                </a:lnTo>
                <a:lnTo>
                  <a:pt x="880160" y="858278"/>
                </a:lnTo>
                <a:lnTo>
                  <a:pt x="828852" y="880135"/>
                </a:lnTo>
                <a:lnTo>
                  <a:pt x="785279" y="891019"/>
                </a:lnTo>
                <a:lnTo>
                  <a:pt x="736092" y="898982"/>
                </a:lnTo>
                <a:lnTo>
                  <a:pt x="682548" y="903884"/>
                </a:lnTo>
                <a:lnTo>
                  <a:pt x="625868" y="905548"/>
                </a:lnTo>
                <a:lnTo>
                  <a:pt x="569175" y="903884"/>
                </a:lnTo>
                <a:lnTo>
                  <a:pt x="515620" y="898982"/>
                </a:lnTo>
                <a:lnTo>
                  <a:pt x="466432" y="891019"/>
                </a:lnTo>
                <a:lnTo>
                  <a:pt x="422884" y="880135"/>
                </a:lnTo>
                <a:lnTo>
                  <a:pt x="371551" y="858278"/>
                </a:lnTo>
                <a:lnTo>
                  <a:pt x="352348" y="835748"/>
                </a:lnTo>
                <a:lnTo>
                  <a:pt x="357352" y="824776"/>
                </a:lnTo>
                <a:lnTo>
                  <a:pt x="393788" y="801852"/>
                </a:lnTo>
                <a:lnTo>
                  <a:pt x="466432" y="780478"/>
                </a:lnTo>
                <a:lnTo>
                  <a:pt x="515620" y="772515"/>
                </a:lnTo>
                <a:lnTo>
                  <a:pt x="569175" y="767626"/>
                </a:lnTo>
                <a:lnTo>
                  <a:pt x="625868" y="765962"/>
                </a:lnTo>
                <a:lnTo>
                  <a:pt x="682548" y="767626"/>
                </a:lnTo>
                <a:lnTo>
                  <a:pt x="736092" y="772515"/>
                </a:lnTo>
                <a:lnTo>
                  <a:pt x="785279" y="780478"/>
                </a:lnTo>
                <a:lnTo>
                  <a:pt x="828852" y="791362"/>
                </a:lnTo>
                <a:lnTo>
                  <a:pt x="880160" y="813231"/>
                </a:lnTo>
                <a:lnTo>
                  <a:pt x="899350" y="835748"/>
                </a:lnTo>
                <a:lnTo>
                  <a:pt x="899350" y="770813"/>
                </a:lnTo>
                <a:lnTo>
                  <a:pt x="848347" y="750544"/>
                </a:lnTo>
                <a:lnTo>
                  <a:pt x="800087" y="738428"/>
                </a:lnTo>
                <a:lnTo>
                  <a:pt x="746010" y="729576"/>
                </a:lnTo>
                <a:lnTo>
                  <a:pt x="687489" y="724128"/>
                </a:lnTo>
                <a:lnTo>
                  <a:pt x="625868" y="722274"/>
                </a:lnTo>
                <a:lnTo>
                  <a:pt x="564248" y="724128"/>
                </a:lnTo>
                <a:lnTo>
                  <a:pt x="505714" y="729576"/>
                </a:lnTo>
                <a:lnTo>
                  <a:pt x="451637" y="738428"/>
                </a:lnTo>
                <a:lnTo>
                  <a:pt x="403377" y="750544"/>
                </a:lnTo>
                <a:lnTo>
                  <a:pt x="361911" y="765962"/>
                </a:lnTo>
                <a:lnTo>
                  <a:pt x="313829" y="798360"/>
                </a:lnTo>
                <a:lnTo>
                  <a:pt x="297649" y="835748"/>
                </a:lnTo>
                <a:lnTo>
                  <a:pt x="297649" y="1272984"/>
                </a:lnTo>
                <a:lnTo>
                  <a:pt x="313829" y="1310386"/>
                </a:lnTo>
                <a:lnTo>
                  <a:pt x="344868" y="1334135"/>
                </a:lnTo>
                <a:lnTo>
                  <a:pt x="381444" y="1350822"/>
                </a:lnTo>
                <a:lnTo>
                  <a:pt x="451637" y="1370304"/>
                </a:lnTo>
                <a:lnTo>
                  <a:pt x="505714" y="1379169"/>
                </a:lnTo>
                <a:lnTo>
                  <a:pt x="564248" y="1384604"/>
                </a:lnTo>
                <a:lnTo>
                  <a:pt x="625868" y="1386459"/>
                </a:lnTo>
                <a:lnTo>
                  <a:pt x="687476" y="1384604"/>
                </a:lnTo>
                <a:lnTo>
                  <a:pt x="746010" y="1379169"/>
                </a:lnTo>
                <a:lnTo>
                  <a:pt x="800087" y="1370304"/>
                </a:lnTo>
                <a:lnTo>
                  <a:pt x="848347" y="1358188"/>
                </a:lnTo>
                <a:lnTo>
                  <a:pt x="889800" y="1342771"/>
                </a:lnTo>
                <a:lnTo>
                  <a:pt x="937895" y="1310386"/>
                </a:lnTo>
                <a:lnTo>
                  <a:pt x="954049" y="1272984"/>
                </a:lnTo>
                <a:lnTo>
                  <a:pt x="954049" y="1189266"/>
                </a:lnTo>
                <a:lnTo>
                  <a:pt x="954049" y="1049832"/>
                </a:lnTo>
                <a:lnTo>
                  <a:pt x="954049" y="900938"/>
                </a:lnTo>
                <a:lnTo>
                  <a:pt x="954049" y="835748"/>
                </a:lnTo>
                <a:close/>
              </a:path>
              <a:path w="1252220" h="1386839">
                <a:moveTo>
                  <a:pt x="1100594" y="85864"/>
                </a:moveTo>
                <a:lnTo>
                  <a:pt x="1005243" y="85864"/>
                </a:lnTo>
                <a:lnTo>
                  <a:pt x="1005243" y="120053"/>
                </a:lnTo>
                <a:lnTo>
                  <a:pt x="1100594" y="120053"/>
                </a:lnTo>
                <a:lnTo>
                  <a:pt x="1100594" y="85864"/>
                </a:lnTo>
                <a:close/>
              </a:path>
              <a:path w="1252220" h="1386839">
                <a:moveTo>
                  <a:pt x="1126236" y="218160"/>
                </a:moveTo>
                <a:lnTo>
                  <a:pt x="1005243" y="218160"/>
                </a:lnTo>
                <a:lnTo>
                  <a:pt x="1005243" y="252361"/>
                </a:lnTo>
                <a:lnTo>
                  <a:pt x="1126236" y="252361"/>
                </a:lnTo>
                <a:lnTo>
                  <a:pt x="1126236" y="218160"/>
                </a:lnTo>
                <a:close/>
              </a:path>
              <a:path w="1252220" h="1386839">
                <a:moveTo>
                  <a:pt x="1180642" y="286931"/>
                </a:moveTo>
                <a:lnTo>
                  <a:pt x="1005243" y="286931"/>
                </a:lnTo>
                <a:lnTo>
                  <a:pt x="1005243" y="321119"/>
                </a:lnTo>
                <a:lnTo>
                  <a:pt x="1180642" y="321119"/>
                </a:lnTo>
                <a:lnTo>
                  <a:pt x="1180642" y="286931"/>
                </a:lnTo>
                <a:close/>
              </a:path>
              <a:path w="1252220" h="1386839">
                <a:moveTo>
                  <a:pt x="1180642" y="149402"/>
                </a:moveTo>
                <a:lnTo>
                  <a:pt x="1005243" y="149402"/>
                </a:lnTo>
                <a:lnTo>
                  <a:pt x="1005243" y="183591"/>
                </a:lnTo>
                <a:lnTo>
                  <a:pt x="1180642" y="183591"/>
                </a:lnTo>
                <a:lnTo>
                  <a:pt x="1180642" y="149402"/>
                </a:lnTo>
                <a:close/>
              </a:path>
              <a:path w="1252220" h="1386839">
                <a:moveTo>
                  <a:pt x="1180655" y="218160"/>
                </a:moveTo>
                <a:lnTo>
                  <a:pt x="1148778" y="218160"/>
                </a:lnTo>
                <a:lnTo>
                  <a:pt x="1148778" y="252361"/>
                </a:lnTo>
                <a:lnTo>
                  <a:pt x="1180655" y="252361"/>
                </a:lnTo>
                <a:lnTo>
                  <a:pt x="1180655" y="218160"/>
                </a:lnTo>
                <a:close/>
              </a:path>
              <a:path w="1252220" h="1386839">
                <a:moveTo>
                  <a:pt x="1251712" y="364350"/>
                </a:moveTo>
                <a:lnTo>
                  <a:pt x="1251610" y="101041"/>
                </a:lnTo>
                <a:lnTo>
                  <a:pt x="1251419" y="99720"/>
                </a:lnTo>
                <a:lnTo>
                  <a:pt x="1251318" y="99301"/>
                </a:lnTo>
                <a:lnTo>
                  <a:pt x="1251127" y="98590"/>
                </a:lnTo>
                <a:lnTo>
                  <a:pt x="1250772" y="97358"/>
                </a:lnTo>
                <a:lnTo>
                  <a:pt x="1250708" y="97231"/>
                </a:lnTo>
                <a:lnTo>
                  <a:pt x="1250607" y="96913"/>
                </a:lnTo>
                <a:lnTo>
                  <a:pt x="1250251" y="96037"/>
                </a:lnTo>
                <a:lnTo>
                  <a:pt x="1249934" y="95364"/>
                </a:lnTo>
                <a:lnTo>
                  <a:pt x="1249768" y="95110"/>
                </a:lnTo>
                <a:lnTo>
                  <a:pt x="1249349" y="94297"/>
                </a:lnTo>
                <a:lnTo>
                  <a:pt x="1249159" y="94005"/>
                </a:lnTo>
                <a:lnTo>
                  <a:pt x="1248803" y="93459"/>
                </a:lnTo>
                <a:lnTo>
                  <a:pt x="1248638" y="93167"/>
                </a:lnTo>
                <a:lnTo>
                  <a:pt x="1248359" y="92811"/>
                </a:lnTo>
                <a:lnTo>
                  <a:pt x="1248156" y="92532"/>
                </a:lnTo>
                <a:lnTo>
                  <a:pt x="1246962" y="91135"/>
                </a:lnTo>
                <a:lnTo>
                  <a:pt x="1241488" y="85661"/>
                </a:lnTo>
                <a:lnTo>
                  <a:pt x="1217498" y="61671"/>
                </a:lnTo>
                <a:lnTo>
                  <a:pt x="1217498" y="119989"/>
                </a:lnTo>
                <a:lnTo>
                  <a:pt x="1217498" y="364350"/>
                </a:lnTo>
                <a:lnTo>
                  <a:pt x="968844" y="364350"/>
                </a:lnTo>
                <a:lnTo>
                  <a:pt x="968844" y="34213"/>
                </a:lnTo>
                <a:lnTo>
                  <a:pt x="1131658" y="34213"/>
                </a:lnTo>
                <a:lnTo>
                  <a:pt x="1131658" y="111937"/>
                </a:lnTo>
                <a:lnTo>
                  <a:pt x="1139266" y="119570"/>
                </a:lnTo>
                <a:lnTo>
                  <a:pt x="1217498" y="119989"/>
                </a:lnTo>
                <a:lnTo>
                  <a:pt x="1217498" y="61671"/>
                </a:lnTo>
                <a:lnTo>
                  <a:pt x="1214221" y="58381"/>
                </a:lnTo>
                <a:lnTo>
                  <a:pt x="1193101" y="37274"/>
                </a:lnTo>
                <a:lnTo>
                  <a:pt x="1193101" y="85661"/>
                </a:lnTo>
                <a:lnTo>
                  <a:pt x="1165860" y="85496"/>
                </a:lnTo>
                <a:lnTo>
                  <a:pt x="1165860" y="58381"/>
                </a:lnTo>
                <a:lnTo>
                  <a:pt x="1193101" y="85661"/>
                </a:lnTo>
                <a:lnTo>
                  <a:pt x="1193101" y="37274"/>
                </a:lnTo>
                <a:lnTo>
                  <a:pt x="1190040" y="34213"/>
                </a:lnTo>
                <a:lnTo>
                  <a:pt x="1160576" y="4749"/>
                </a:lnTo>
                <a:lnTo>
                  <a:pt x="1160030" y="4229"/>
                </a:lnTo>
                <a:lnTo>
                  <a:pt x="1159865" y="4127"/>
                </a:lnTo>
                <a:lnTo>
                  <a:pt x="1159510" y="3810"/>
                </a:lnTo>
                <a:lnTo>
                  <a:pt x="1158900" y="3327"/>
                </a:lnTo>
                <a:lnTo>
                  <a:pt x="1158582" y="3098"/>
                </a:lnTo>
                <a:lnTo>
                  <a:pt x="1157998" y="2717"/>
                </a:lnTo>
                <a:lnTo>
                  <a:pt x="1157744" y="2552"/>
                </a:lnTo>
                <a:lnTo>
                  <a:pt x="1156703" y="1968"/>
                </a:lnTo>
                <a:lnTo>
                  <a:pt x="1156093" y="1651"/>
                </a:lnTo>
                <a:lnTo>
                  <a:pt x="1155522" y="1422"/>
                </a:lnTo>
                <a:lnTo>
                  <a:pt x="1155192" y="1257"/>
                </a:lnTo>
                <a:lnTo>
                  <a:pt x="1154518" y="1003"/>
                </a:lnTo>
                <a:lnTo>
                  <a:pt x="1152804" y="495"/>
                </a:lnTo>
                <a:lnTo>
                  <a:pt x="1152448" y="419"/>
                </a:lnTo>
                <a:lnTo>
                  <a:pt x="1152105" y="330"/>
                </a:lnTo>
                <a:lnTo>
                  <a:pt x="1151356" y="203"/>
                </a:lnTo>
                <a:lnTo>
                  <a:pt x="1151001" y="165"/>
                </a:lnTo>
                <a:lnTo>
                  <a:pt x="1150810" y="139"/>
                </a:lnTo>
                <a:lnTo>
                  <a:pt x="1149324" y="0"/>
                </a:lnTo>
                <a:lnTo>
                  <a:pt x="942314" y="0"/>
                </a:lnTo>
                <a:lnTo>
                  <a:pt x="934643" y="7683"/>
                </a:lnTo>
                <a:lnTo>
                  <a:pt x="934643" y="390880"/>
                </a:lnTo>
                <a:lnTo>
                  <a:pt x="942314" y="398551"/>
                </a:lnTo>
                <a:lnTo>
                  <a:pt x="1091145" y="398551"/>
                </a:lnTo>
                <a:lnTo>
                  <a:pt x="1091145" y="430987"/>
                </a:lnTo>
                <a:lnTo>
                  <a:pt x="1087932" y="446849"/>
                </a:lnTo>
                <a:lnTo>
                  <a:pt x="1079169" y="459828"/>
                </a:lnTo>
                <a:lnTo>
                  <a:pt x="1066190" y="468579"/>
                </a:lnTo>
                <a:lnTo>
                  <a:pt x="1050302" y="471792"/>
                </a:lnTo>
                <a:lnTo>
                  <a:pt x="943089" y="471792"/>
                </a:lnTo>
                <a:lnTo>
                  <a:pt x="913917" y="477697"/>
                </a:lnTo>
                <a:lnTo>
                  <a:pt x="890079" y="493788"/>
                </a:lnTo>
                <a:lnTo>
                  <a:pt x="873988" y="517639"/>
                </a:lnTo>
                <a:lnTo>
                  <a:pt x="868083" y="546811"/>
                </a:lnTo>
                <a:lnTo>
                  <a:pt x="868083" y="581977"/>
                </a:lnTo>
                <a:lnTo>
                  <a:pt x="837742" y="581977"/>
                </a:lnTo>
                <a:lnTo>
                  <a:pt x="830580" y="583946"/>
                </a:lnTo>
                <a:lnTo>
                  <a:pt x="825677" y="588949"/>
                </a:lnTo>
                <a:lnTo>
                  <a:pt x="823798" y="595693"/>
                </a:lnTo>
                <a:lnTo>
                  <a:pt x="825690" y="602869"/>
                </a:lnTo>
                <a:lnTo>
                  <a:pt x="873112" y="685012"/>
                </a:lnTo>
                <a:lnTo>
                  <a:pt x="878382" y="690232"/>
                </a:lnTo>
                <a:lnTo>
                  <a:pt x="885164" y="691972"/>
                </a:lnTo>
                <a:lnTo>
                  <a:pt x="891946" y="690232"/>
                </a:lnTo>
                <a:lnTo>
                  <a:pt x="897216" y="685012"/>
                </a:lnTo>
                <a:lnTo>
                  <a:pt x="944638" y="602869"/>
                </a:lnTo>
                <a:lnTo>
                  <a:pt x="946531" y="595693"/>
                </a:lnTo>
                <a:lnTo>
                  <a:pt x="944651" y="588949"/>
                </a:lnTo>
                <a:lnTo>
                  <a:pt x="939749" y="583946"/>
                </a:lnTo>
                <a:lnTo>
                  <a:pt x="932586" y="581977"/>
                </a:lnTo>
                <a:lnTo>
                  <a:pt x="902246" y="581977"/>
                </a:lnTo>
                <a:lnTo>
                  <a:pt x="902246" y="546811"/>
                </a:lnTo>
                <a:lnTo>
                  <a:pt x="905459" y="530936"/>
                </a:lnTo>
                <a:lnTo>
                  <a:pt x="914234" y="517969"/>
                </a:lnTo>
                <a:lnTo>
                  <a:pt x="927214" y="509206"/>
                </a:lnTo>
                <a:lnTo>
                  <a:pt x="943089" y="505993"/>
                </a:lnTo>
                <a:lnTo>
                  <a:pt x="1050302" y="505993"/>
                </a:lnTo>
                <a:lnTo>
                  <a:pt x="1079487" y="500087"/>
                </a:lnTo>
                <a:lnTo>
                  <a:pt x="1103350" y="483997"/>
                </a:lnTo>
                <a:lnTo>
                  <a:pt x="1119441" y="460159"/>
                </a:lnTo>
                <a:lnTo>
                  <a:pt x="1125347" y="430987"/>
                </a:lnTo>
                <a:lnTo>
                  <a:pt x="1125347" y="398551"/>
                </a:lnTo>
                <a:lnTo>
                  <a:pt x="1244066" y="398551"/>
                </a:lnTo>
                <a:lnTo>
                  <a:pt x="1251712" y="390880"/>
                </a:lnTo>
                <a:lnTo>
                  <a:pt x="1251712" y="364350"/>
                </a:lnTo>
                <a:close/>
              </a:path>
            </a:pathLst>
          </a:custGeom>
          <a:solidFill>
            <a:srgbClr val="FFFFFF"/>
          </a:solidFill>
        </p:spPr>
        <p:txBody>
          <a:bodyPr wrap="square" lIns="0" tIns="0" rIns="0" bIns="0" rtlCol="0"/>
          <a:lstStyle/>
          <a:p>
            <a:endParaRPr/>
          </a:p>
        </p:txBody>
      </p:sp>
      <p:sp>
        <p:nvSpPr>
          <p:cNvPr id="16" name="object 16"/>
          <p:cNvSpPr/>
          <p:nvPr/>
        </p:nvSpPr>
        <p:spPr>
          <a:xfrm>
            <a:off x="7038619" y="4499635"/>
            <a:ext cx="1659889" cy="1196975"/>
          </a:xfrm>
          <a:custGeom>
            <a:avLst/>
            <a:gdLst/>
            <a:ahLst/>
            <a:cxnLst/>
            <a:rect l="l" t="t" r="r" b="b"/>
            <a:pathLst>
              <a:path w="1659890" h="1196975">
                <a:moveTo>
                  <a:pt x="418871" y="1034427"/>
                </a:moveTo>
                <a:lnTo>
                  <a:pt x="256387" y="1034427"/>
                </a:lnTo>
                <a:lnTo>
                  <a:pt x="256387" y="1196822"/>
                </a:lnTo>
                <a:lnTo>
                  <a:pt x="418871" y="1196822"/>
                </a:lnTo>
                <a:lnTo>
                  <a:pt x="418871" y="1034427"/>
                </a:lnTo>
                <a:close/>
              </a:path>
              <a:path w="1659890" h="1196975">
                <a:moveTo>
                  <a:pt x="418871" y="840562"/>
                </a:moveTo>
                <a:lnTo>
                  <a:pt x="256387" y="840562"/>
                </a:lnTo>
                <a:lnTo>
                  <a:pt x="256387" y="1002944"/>
                </a:lnTo>
                <a:lnTo>
                  <a:pt x="418871" y="1002944"/>
                </a:lnTo>
                <a:lnTo>
                  <a:pt x="418871" y="840562"/>
                </a:lnTo>
                <a:close/>
              </a:path>
              <a:path w="1659890" h="1196975">
                <a:moveTo>
                  <a:pt x="418871" y="646684"/>
                </a:moveTo>
                <a:lnTo>
                  <a:pt x="256387" y="646684"/>
                </a:lnTo>
                <a:lnTo>
                  <a:pt x="256387" y="809066"/>
                </a:lnTo>
                <a:lnTo>
                  <a:pt x="418871" y="809066"/>
                </a:lnTo>
                <a:lnTo>
                  <a:pt x="418871" y="646684"/>
                </a:lnTo>
                <a:close/>
              </a:path>
              <a:path w="1659890" h="1196975">
                <a:moveTo>
                  <a:pt x="418871" y="452818"/>
                </a:moveTo>
                <a:lnTo>
                  <a:pt x="256387" y="452818"/>
                </a:lnTo>
                <a:lnTo>
                  <a:pt x="256387" y="615188"/>
                </a:lnTo>
                <a:lnTo>
                  <a:pt x="418871" y="615188"/>
                </a:lnTo>
                <a:lnTo>
                  <a:pt x="418871" y="452818"/>
                </a:lnTo>
                <a:close/>
              </a:path>
              <a:path w="1659890" h="1196975">
                <a:moveTo>
                  <a:pt x="615759" y="1034427"/>
                </a:moveTo>
                <a:lnTo>
                  <a:pt x="453250" y="1034427"/>
                </a:lnTo>
                <a:lnTo>
                  <a:pt x="453250" y="1196822"/>
                </a:lnTo>
                <a:lnTo>
                  <a:pt x="615759" y="1196822"/>
                </a:lnTo>
                <a:lnTo>
                  <a:pt x="615759" y="1034427"/>
                </a:lnTo>
                <a:close/>
              </a:path>
              <a:path w="1659890" h="1196975">
                <a:moveTo>
                  <a:pt x="615759" y="840562"/>
                </a:moveTo>
                <a:lnTo>
                  <a:pt x="453250" y="840562"/>
                </a:lnTo>
                <a:lnTo>
                  <a:pt x="453250" y="1002944"/>
                </a:lnTo>
                <a:lnTo>
                  <a:pt x="615759" y="1002944"/>
                </a:lnTo>
                <a:lnTo>
                  <a:pt x="615759" y="840562"/>
                </a:lnTo>
                <a:close/>
              </a:path>
              <a:path w="1659890" h="1196975">
                <a:moveTo>
                  <a:pt x="615759" y="646684"/>
                </a:moveTo>
                <a:lnTo>
                  <a:pt x="453250" y="646684"/>
                </a:lnTo>
                <a:lnTo>
                  <a:pt x="453250" y="809066"/>
                </a:lnTo>
                <a:lnTo>
                  <a:pt x="615759" y="809066"/>
                </a:lnTo>
                <a:lnTo>
                  <a:pt x="615759" y="646684"/>
                </a:lnTo>
                <a:close/>
              </a:path>
              <a:path w="1659890" h="1196975">
                <a:moveTo>
                  <a:pt x="615759" y="452818"/>
                </a:moveTo>
                <a:lnTo>
                  <a:pt x="453250" y="452818"/>
                </a:lnTo>
                <a:lnTo>
                  <a:pt x="453250" y="615188"/>
                </a:lnTo>
                <a:lnTo>
                  <a:pt x="615759" y="615188"/>
                </a:lnTo>
                <a:lnTo>
                  <a:pt x="615759" y="452818"/>
                </a:lnTo>
                <a:close/>
              </a:path>
              <a:path w="1659890" h="1196975">
                <a:moveTo>
                  <a:pt x="812634" y="1034427"/>
                </a:moveTo>
                <a:lnTo>
                  <a:pt x="650138" y="1034427"/>
                </a:lnTo>
                <a:lnTo>
                  <a:pt x="650138" y="1196822"/>
                </a:lnTo>
                <a:lnTo>
                  <a:pt x="812634" y="1196822"/>
                </a:lnTo>
                <a:lnTo>
                  <a:pt x="812634" y="1034427"/>
                </a:lnTo>
                <a:close/>
              </a:path>
              <a:path w="1659890" h="1196975">
                <a:moveTo>
                  <a:pt x="812634" y="840562"/>
                </a:moveTo>
                <a:lnTo>
                  <a:pt x="650138" y="840562"/>
                </a:lnTo>
                <a:lnTo>
                  <a:pt x="650138" y="1002944"/>
                </a:lnTo>
                <a:lnTo>
                  <a:pt x="812634" y="1002944"/>
                </a:lnTo>
                <a:lnTo>
                  <a:pt x="812634" y="840562"/>
                </a:lnTo>
                <a:close/>
              </a:path>
              <a:path w="1659890" h="1196975">
                <a:moveTo>
                  <a:pt x="812634" y="646684"/>
                </a:moveTo>
                <a:lnTo>
                  <a:pt x="650138" y="646684"/>
                </a:lnTo>
                <a:lnTo>
                  <a:pt x="650138" y="809066"/>
                </a:lnTo>
                <a:lnTo>
                  <a:pt x="812634" y="809066"/>
                </a:lnTo>
                <a:lnTo>
                  <a:pt x="812634" y="646684"/>
                </a:lnTo>
                <a:close/>
              </a:path>
              <a:path w="1659890" h="1196975">
                <a:moveTo>
                  <a:pt x="1009497" y="1034440"/>
                </a:moveTo>
                <a:lnTo>
                  <a:pt x="847013" y="1034427"/>
                </a:lnTo>
                <a:lnTo>
                  <a:pt x="847013" y="1196822"/>
                </a:lnTo>
                <a:lnTo>
                  <a:pt x="1009497" y="1196822"/>
                </a:lnTo>
                <a:lnTo>
                  <a:pt x="1009497" y="1034440"/>
                </a:lnTo>
                <a:close/>
              </a:path>
              <a:path w="1659890" h="1196975">
                <a:moveTo>
                  <a:pt x="1009497" y="840562"/>
                </a:moveTo>
                <a:lnTo>
                  <a:pt x="847013" y="840562"/>
                </a:lnTo>
                <a:lnTo>
                  <a:pt x="847013" y="1002944"/>
                </a:lnTo>
                <a:lnTo>
                  <a:pt x="1009497" y="1002944"/>
                </a:lnTo>
                <a:lnTo>
                  <a:pt x="1009497" y="840562"/>
                </a:lnTo>
                <a:close/>
              </a:path>
              <a:path w="1659890" h="1196975">
                <a:moveTo>
                  <a:pt x="1206385" y="1034440"/>
                </a:moveTo>
                <a:lnTo>
                  <a:pt x="1043901" y="1034440"/>
                </a:lnTo>
                <a:lnTo>
                  <a:pt x="1043901" y="1196822"/>
                </a:lnTo>
                <a:lnTo>
                  <a:pt x="1206385" y="1196822"/>
                </a:lnTo>
                <a:lnTo>
                  <a:pt x="1206385" y="1034440"/>
                </a:lnTo>
                <a:close/>
              </a:path>
              <a:path w="1659890" h="1196975">
                <a:moveTo>
                  <a:pt x="1403273" y="1034440"/>
                </a:moveTo>
                <a:lnTo>
                  <a:pt x="1240764" y="1034440"/>
                </a:lnTo>
                <a:lnTo>
                  <a:pt x="1240764" y="1196822"/>
                </a:lnTo>
                <a:lnTo>
                  <a:pt x="1403273" y="1196822"/>
                </a:lnTo>
                <a:lnTo>
                  <a:pt x="1403273" y="1034440"/>
                </a:lnTo>
                <a:close/>
              </a:path>
              <a:path w="1659890" h="1196975">
                <a:moveTo>
                  <a:pt x="1659661" y="402577"/>
                </a:moveTo>
                <a:lnTo>
                  <a:pt x="1530959" y="340131"/>
                </a:lnTo>
                <a:lnTo>
                  <a:pt x="1426400" y="289407"/>
                </a:lnTo>
                <a:lnTo>
                  <a:pt x="1400454" y="276821"/>
                </a:lnTo>
                <a:lnTo>
                  <a:pt x="1288732" y="222631"/>
                </a:lnTo>
                <a:lnTo>
                  <a:pt x="984986" y="75272"/>
                </a:lnTo>
                <a:lnTo>
                  <a:pt x="984986" y="222631"/>
                </a:lnTo>
                <a:lnTo>
                  <a:pt x="984986" y="276821"/>
                </a:lnTo>
                <a:lnTo>
                  <a:pt x="984986" y="289407"/>
                </a:lnTo>
                <a:lnTo>
                  <a:pt x="984986" y="340131"/>
                </a:lnTo>
                <a:lnTo>
                  <a:pt x="915479" y="340131"/>
                </a:lnTo>
                <a:lnTo>
                  <a:pt x="915479" y="289407"/>
                </a:lnTo>
                <a:lnTo>
                  <a:pt x="984986" y="289407"/>
                </a:lnTo>
                <a:lnTo>
                  <a:pt x="984986" y="276821"/>
                </a:lnTo>
                <a:lnTo>
                  <a:pt x="915479" y="276821"/>
                </a:lnTo>
                <a:lnTo>
                  <a:pt x="915479" y="222631"/>
                </a:lnTo>
                <a:lnTo>
                  <a:pt x="984986" y="222631"/>
                </a:lnTo>
                <a:lnTo>
                  <a:pt x="984986" y="75272"/>
                </a:lnTo>
                <a:lnTo>
                  <a:pt x="902906" y="35458"/>
                </a:lnTo>
                <a:lnTo>
                  <a:pt x="902906" y="222631"/>
                </a:lnTo>
                <a:lnTo>
                  <a:pt x="902906" y="276821"/>
                </a:lnTo>
                <a:lnTo>
                  <a:pt x="902906" y="289407"/>
                </a:lnTo>
                <a:lnTo>
                  <a:pt x="902906" y="340131"/>
                </a:lnTo>
                <a:lnTo>
                  <a:pt x="836117" y="340131"/>
                </a:lnTo>
                <a:lnTo>
                  <a:pt x="836117" y="289407"/>
                </a:lnTo>
                <a:lnTo>
                  <a:pt x="902906" y="289407"/>
                </a:lnTo>
                <a:lnTo>
                  <a:pt x="902906" y="276821"/>
                </a:lnTo>
                <a:lnTo>
                  <a:pt x="836117" y="276821"/>
                </a:lnTo>
                <a:lnTo>
                  <a:pt x="836117" y="222631"/>
                </a:lnTo>
                <a:lnTo>
                  <a:pt x="902906" y="222631"/>
                </a:lnTo>
                <a:lnTo>
                  <a:pt x="902906" y="35458"/>
                </a:lnTo>
                <a:lnTo>
                  <a:pt x="829830" y="0"/>
                </a:lnTo>
                <a:lnTo>
                  <a:pt x="823544" y="3060"/>
                </a:lnTo>
                <a:lnTo>
                  <a:pt x="823544" y="222631"/>
                </a:lnTo>
                <a:lnTo>
                  <a:pt x="823544" y="276821"/>
                </a:lnTo>
                <a:lnTo>
                  <a:pt x="823544" y="289407"/>
                </a:lnTo>
                <a:lnTo>
                  <a:pt x="823544" y="340131"/>
                </a:lnTo>
                <a:lnTo>
                  <a:pt x="756767" y="340131"/>
                </a:lnTo>
                <a:lnTo>
                  <a:pt x="756767" y="289407"/>
                </a:lnTo>
                <a:lnTo>
                  <a:pt x="823544" y="289407"/>
                </a:lnTo>
                <a:lnTo>
                  <a:pt x="823544" y="276821"/>
                </a:lnTo>
                <a:lnTo>
                  <a:pt x="756767" y="276821"/>
                </a:lnTo>
                <a:lnTo>
                  <a:pt x="756767" y="222631"/>
                </a:lnTo>
                <a:lnTo>
                  <a:pt x="823544" y="222631"/>
                </a:lnTo>
                <a:lnTo>
                  <a:pt x="823544" y="3060"/>
                </a:lnTo>
                <a:lnTo>
                  <a:pt x="744156" y="41567"/>
                </a:lnTo>
                <a:lnTo>
                  <a:pt x="744156" y="222631"/>
                </a:lnTo>
                <a:lnTo>
                  <a:pt x="744156" y="276821"/>
                </a:lnTo>
                <a:lnTo>
                  <a:pt x="744156" y="289407"/>
                </a:lnTo>
                <a:lnTo>
                  <a:pt x="744156" y="340131"/>
                </a:lnTo>
                <a:lnTo>
                  <a:pt x="674230" y="340131"/>
                </a:lnTo>
                <a:lnTo>
                  <a:pt x="674230" y="289407"/>
                </a:lnTo>
                <a:lnTo>
                  <a:pt x="744156" y="289407"/>
                </a:lnTo>
                <a:lnTo>
                  <a:pt x="744156" y="276821"/>
                </a:lnTo>
                <a:lnTo>
                  <a:pt x="674230" y="276821"/>
                </a:lnTo>
                <a:lnTo>
                  <a:pt x="674230" y="222631"/>
                </a:lnTo>
                <a:lnTo>
                  <a:pt x="744156" y="222631"/>
                </a:lnTo>
                <a:lnTo>
                  <a:pt x="744156" y="41567"/>
                </a:lnTo>
                <a:lnTo>
                  <a:pt x="0" y="402564"/>
                </a:lnTo>
                <a:lnTo>
                  <a:pt x="0" y="1196822"/>
                </a:lnTo>
                <a:lnTo>
                  <a:pt x="217538" y="1196822"/>
                </a:lnTo>
                <a:lnTo>
                  <a:pt x="217538" y="421322"/>
                </a:lnTo>
                <a:lnTo>
                  <a:pt x="1442110" y="421322"/>
                </a:lnTo>
                <a:lnTo>
                  <a:pt x="1442110" y="1196822"/>
                </a:lnTo>
                <a:lnTo>
                  <a:pt x="1659661" y="1196822"/>
                </a:lnTo>
                <a:lnTo>
                  <a:pt x="1659661" y="421322"/>
                </a:lnTo>
                <a:lnTo>
                  <a:pt x="1659661" y="402577"/>
                </a:lnTo>
                <a:close/>
              </a:path>
            </a:pathLst>
          </a:custGeom>
          <a:solidFill>
            <a:srgbClr val="FFFFFF"/>
          </a:solidFill>
        </p:spPr>
        <p:txBody>
          <a:bodyPr wrap="square" lIns="0" tIns="0" rIns="0" bIns="0" rtlCol="0"/>
          <a:lstStyle/>
          <a:p>
            <a:endParaRPr/>
          </a:p>
        </p:txBody>
      </p:sp>
      <p:sp>
        <p:nvSpPr>
          <p:cNvPr id="17" name="object 17"/>
          <p:cNvSpPr/>
          <p:nvPr/>
        </p:nvSpPr>
        <p:spPr>
          <a:xfrm>
            <a:off x="10907507" y="5026688"/>
            <a:ext cx="91440" cy="754380"/>
          </a:xfrm>
          <a:custGeom>
            <a:avLst/>
            <a:gdLst/>
            <a:ahLst/>
            <a:cxnLst/>
            <a:rect l="l" t="t" r="r" b="b"/>
            <a:pathLst>
              <a:path w="91440" h="754379">
                <a:moveTo>
                  <a:pt x="91414" y="0"/>
                </a:moveTo>
                <a:lnTo>
                  <a:pt x="0" y="0"/>
                </a:lnTo>
                <a:lnTo>
                  <a:pt x="0" y="754236"/>
                </a:lnTo>
                <a:lnTo>
                  <a:pt x="91415" y="754236"/>
                </a:lnTo>
                <a:lnTo>
                  <a:pt x="91414" y="0"/>
                </a:lnTo>
                <a:close/>
              </a:path>
            </a:pathLst>
          </a:custGeom>
          <a:solidFill>
            <a:srgbClr val="FFFFFF"/>
          </a:solidFill>
        </p:spPr>
        <p:txBody>
          <a:bodyPr wrap="square" lIns="0" tIns="0" rIns="0" bIns="0" rtlCol="0"/>
          <a:lstStyle/>
          <a:p>
            <a:endParaRPr/>
          </a:p>
        </p:txBody>
      </p:sp>
      <p:sp>
        <p:nvSpPr>
          <p:cNvPr id="18" name="object 18"/>
          <p:cNvSpPr/>
          <p:nvPr/>
        </p:nvSpPr>
        <p:spPr>
          <a:xfrm>
            <a:off x="10062446" y="4584660"/>
            <a:ext cx="503555" cy="503555"/>
          </a:xfrm>
          <a:custGeom>
            <a:avLst/>
            <a:gdLst/>
            <a:ahLst/>
            <a:cxnLst/>
            <a:rect l="l" t="t" r="r" b="b"/>
            <a:pathLst>
              <a:path w="503554" h="503554">
                <a:moveTo>
                  <a:pt x="251560" y="0"/>
                </a:moveTo>
                <a:lnTo>
                  <a:pt x="207994" y="3098"/>
                </a:lnTo>
                <a:lnTo>
                  <a:pt x="166040" y="14519"/>
                </a:lnTo>
                <a:lnTo>
                  <a:pt x="126679" y="33360"/>
                </a:lnTo>
                <a:lnTo>
                  <a:pt x="90895" y="58716"/>
                </a:lnTo>
                <a:lnTo>
                  <a:pt x="59669" y="89685"/>
                </a:lnTo>
                <a:lnTo>
                  <a:pt x="33985" y="125362"/>
                </a:lnTo>
                <a:lnTo>
                  <a:pt x="14823" y="164844"/>
                </a:lnTo>
                <a:lnTo>
                  <a:pt x="3167" y="207228"/>
                </a:lnTo>
                <a:lnTo>
                  <a:pt x="0" y="251610"/>
                </a:lnTo>
                <a:lnTo>
                  <a:pt x="3486" y="296002"/>
                </a:lnTo>
                <a:lnTo>
                  <a:pt x="15075" y="338273"/>
                </a:lnTo>
                <a:lnTo>
                  <a:pt x="33916" y="377569"/>
                </a:lnTo>
                <a:lnTo>
                  <a:pt x="59156" y="413034"/>
                </a:lnTo>
                <a:lnTo>
                  <a:pt x="89945" y="443815"/>
                </a:lnTo>
                <a:lnTo>
                  <a:pt x="125432" y="469055"/>
                </a:lnTo>
                <a:lnTo>
                  <a:pt x="164764" y="487899"/>
                </a:lnTo>
                <a:lnTo>
                  <a:pt x="207090" y="499493"/>
                </a:lnTo>
                <a:lnTo>
                  <a:pt x="251560" y="502982"/>
                </a:lnTo>
                <a:lnTo>
                  <a:pt x="296023" y="499493"/>
                </a:lnTo>
                <a:lnTo>
                  <a:pt x="338346" y="487899"/>
                </a:lnTo>
                <a:lnTo>
                  <a:pt x="377677" y="469055"/>
                </a:lnTo>
                <a:lnTo>
                  <a:pt x="413164" y="443815"/>
                </a:lnTo>
                <a:lnTo>
                  <a:pt x="443955" y="413035"/>
                </a:lnTo>
                <a:lnTo>
                  <a:pt x="469198" y="377569"/>
                </a:lnTo>
                <a:lnTo>
                  <a:pt x="470145" y="375595"/>
                </a:lnTo>
                <a:lnTo>
                  <a:pt x="366753" y="375595"/>
                </a:lnTo>
                <a:lnTo>
                  <a:pt x="359521" y="375524"/>
                </a:lnTo>
                <a:lnTo>
                  <a:pt x="350742" y="366578"/>
                </a:lnTo>
                <a:lnTo>
                  <a:pt x="350742" y="359463"/>
                </a:lnTo>
                <a:lnTo>
                  <a:pt x="355096" y="355038"/>
                </a:lnTo>
                <a:lnTo>
                  <a:pt x="382502" y="317020"/>
                </a:lnTo>
                <a:lnTo>
                  <a:pt x="396206" y="273901"/>
                </a:lnTo>
                <a:lnTo>
                  <a:pt x="396206" y="229081"/>
                </a:lnTo>
                <a:lnTo>
                  <a:pt x="382502" y="185962"/>
                </a:lnTo>
                <a:lnTo>
                  <a:pt x="355096" y="147944"/>
                </a:lnTo>
                <a:lnTo>
                  <a:pt x="350576" y="143542"/>
                </a:lnTo>
                <a:lnTo>
                  <a:pt x="350504" y="136309"/>
                </a:lnTo>
                <a:lnTo>
                  <a:pt x="359330" y="127268"/>
                </a:lnTo>
                <a:lnTo>
                  <a:pt x="470020" y="127197"/>
                </a:lnTo>
                <a:lnTo>
                  <a:pt x="469130" y="125362"/>
                </a:lnTo>
                <a:lnTo>
                  <a:pt x="443442" y="89685"/>
                </a:lnTo>
                <a:lnTo>
                  <a:pt x="412215" y="58716"/>
                </a:lnTo>
                <a:lnTo>
                  <a:pt x="376430" y="33360"/>
                </a:lnTo>
                <a:lnTo>
                  <a:pt x="337070" y="14519"/>
                </a:lnTo>
                <a:lnTo>
                  <a:pt x="295119" y="3098"/>
                </a:lnTo>
                <a:lnTo>
                  <a:pt x="251560" y="0"/>
                </a:lnTo>
                <a:close/>
              </a:path>
              <a:path w="503554" h="503554">
                <a:moveTo>
                  <a:pt x="470020" y="127197"/>
                </a:moveTo>
                <a:lnTo>
                  <a:pt x="366563" y="127197"/>
                </a:lnTo>
                <a:lnTo>
                  <a:pt x="371249" y="131789"/>
                </a:lnTo>
                <a:lnTo>
                  <a:pt x="398757" y="167896"/>
                </a:lnTo>
                <a:lnTo>
                  <a:pt x="415262" y="208555"/>
                </a:lnTo>
                <a:lnTo>
                  <a:pt x="420763" y="251491"/>
                </a:lnTo>
                <a:lnTo>
                  <a:pt x="415262" y="294427"/>
                </a:lnTo>
                <a:lnTo>
                  <a:pt x="398757" y="335086"/>
                </a:lnTo>
                <a:lnTo>
                  <a:pt x="371250" y="371193"/>
                </a:lnTo>
                <a:lnTo>
                  <a:pt x="366753" y="375595"/>
                </a:lnTo>
                <a:lnTo>
                  <a:pt x="470145" y="375595"/>
                </a:lnTo>
                <a:lnTo>
                  <a:pt x="488041" y="338273"/>
                </a:lnTo>
                <a:lnTo>
                  <a:pt x="499633" y="296002"/>
                </a:lnTo>
                <a:lnTo>
                  <a:pt x="503120" y="251610"/>
                </a:lnTo>
                <a:lnTo>
                  <a:pt x="499951" y="207228"/>
                </a:lnTo>
                <a:lnTo>
                  <a:pt x="488294" y="164844"/>
                </a:lnTo>
                <a:lnTo>
                  <a:pt x="470020" y="127197"/>
                </a:lnTo>
                <a:close/>
              </a:path>
            </a:pathLst>
          </a:custGeom>
          <a:solidFill>
            <a:srgbClr val="FFFFFF"/>
          </a:solidFill>
        </p:spPr>
        <p:txBody>
          <a:bodyPr wrap="square" lIns="0" tIns="0" rIns="0" bIns="0" rtlCol="0"/>
          <a:lstStyle/>
          <a:p>
            <a:endParaRPr/>
          </a:p>
        </p:txBody>
      </p:sp>
      <p:sp>
        <p:nvSpPr>
          <p:cNvPr id="19" name="object 19"/>
          <p:cNvSpPr/>
          <p:nvPr/>
        </p:nvSpPr>
        <p:spPr>
          <a:xfrm>
            <a:off x="9879103" y="5712357"/>
            <a:ext cx="91440" cy="68580"/>
          </a:xfrm>
          <a:custGeom>
            <a:avLst/>
            <a:gdLst/>
            <a:ahLst/>
            <a:cxnLst/>
            <a:rect l="l" t="t" r="r" b="b"/>
            <a:pathLst>
              <a:path w="91440" h="68579">
                <a:moveTo>
                  <a:pt x="91414" y="0"/>
                </a:moveTo>
                <a:lnTo>
                  <a:pt x="0" y="0"/>
                </a:lnTo>
                <a:lnTo>
                  <a:pt x="0" y="68566"/>
                </a:lnTo>
                <a:lnTo>
                  <a:pt x="91414" y="68566"/>
                </a:lnTo>
                <a:lnTo>
                  <a:pt x="91414" y="0"/>
                </a:lnTo>
                <a:close/>
              </a:path>
            </a:pathLst>
          </a:custGeom>
          <a:solidFill>
            <a:srgbClr val="FFFFFF"/>
          </a:solidFill>
        </p:spPr>
        <p:txBody>
          <a:bodyPr wrap="square" lIns="0" tIns="0" rIns="0" bIns="0" rtlCol="0"/>
          <a:lstStyle/>
          <a:p>
            <a:endParaRPr/>
          </a:p>
        </p:txBody>
      </p:sp>
      <p:sp>
        <p:nvSpPr>
          <p:cNvPr id="20" name="object 20"/>
          <p:cNvSpPr/>
          <p:nvPr/>
        </p:nvSpPr>
        <p:spPr>
          <a:xfrm>
            <a:off x="10084785" y="5666644"/>
            <a:ext cx="91440" cy="114300"/>
          </a:xfrm>
          <a:custGeom>
            <a:avLst/>
            <a:gdLst/>
            <a:ahLst/>
            <a:cxnLst/>
            <a:rect l="l" t="t" r="r" b="b"/>
            <a:pathLst>
              <a:path w="91440" h="114300">
                <a:moveTo>
                  <a:pt x="91414" y="0"/>
                </a:moveTo>
                <a:lnTo>
                  <a:pt x="0" y="0"/>
                </a:lnTo>
                <a:lnTo>
                  <a:pt x="0" y="114279"/>
                </a:lnTo>
                <a:lnTo>
                  <a:pt x="91414" y="114279"/>
                </a:lnTo>
                <a:lnTo>
                  <a:pt x="91414" y="0"/>
                </a:lnTo>
                <a:close/>
              </a:path>
            </a:pathLst>
          </a:custGeom>
          <a:solidFill>
            <a:srgbClr val="FFFFFF"/>
          </a:solidFill>
        </p:spPr>
        <p:txBody>
          <a:bodyPr wrap="square" lIns="0" tIns="0" rIns="0" bIns="0" rtlCol="0"/>
          <a:lstStyle/>
          <a:p>
            <a:endParaRPr/>
          </a:p>
        </p:txBody>
      </p:sp>
      <p:sp>
        <p:nvSpPr>
          <p:cNvPr id="21" name="object 21"/>
          <p:cNvSpPr/>
          <p:nvPr/>
        </p:nvSpPr>
        <p:spPr>
          <a:xfrm>
            <a:off x="10701838" y="5392385"/>
            <a:ext cx="91440" cy="388620"/>
          </a:xfrm>
          <a:custGeom>
            <a:avLst/>
            <a:gdLst/>
            <a:ahLst/>
            <a:cxnLst/>
            <a:rect l="l" t="t" r="r" b="b"/>
            <a:pathLst>
              <a:path w="91440" h="388620">
                <a:moveTo>
                  <a:pt x="91414" y="0"/>
                </a:moveTo>
                <a:lnTo>
                  <a:pt x="0" y="0"/>
                </a:lnTo>
                <a:lnTo>
                  <a:pt x="0" y="388538"/>
                </a:lnTo>
                <a:lnTo>
                  <a:pt x="91415" y="388538"/>
                </a:lnTo>
                <a:lnTo>
                  <a:pt x="91414" y="0"/>
                </a:lnTo>
                <a:close/>
              </a:path>
            </a:pathLst>
          </a:custGeom>
          <a:solidFill>
            <a:srgbClr val="FFFFFF"/>
          </a:solidFill>
        </p:spPr>
        <p:txBody>
          <a:bodyPr wrap="square" lIns="0" tIns="0" rIns="0" bIns="0" rtlCol="0"/>
          <a:lstStyle/>
          <a:p>
            <a:endParaRPr/>
          </a:p>
        </p:txBody>
      </p:sp>
      <p:sp>
        <p:nvSpPr>
          <p:cNvPr id="22" name="object 22"/>
          <p:cNvSpPr/>
          <p:nvPr/>
        </p:nvSpPr>
        <p:spPr>
          <a:xfrm>
            <a:off x="10290454" y="5620933"/>
            <a:ext cx="91440" cy="160020"/>
          </a:xfrm>
          <a:custGeom>
            <a:avLst/>
            <a:gdLst/>
            <a:ahLst/>
            <a:cxnLst/>
            <a:rect l="l" t="t" r="r" b="b"/>
            <a:pathLst>
              <a:path w="91440" h="160020">
                <a:moveTo>
                  <a:pt x="91414" y="0"/>
                </a:moveTo>
                <a:lnTo>
                  <a:pt x="0" y="0"/>
                </a:lnTo>
                <a:lnTo>
                  <a:pt x="0" y="159990"/>
                </a:lnTo>
                <a:lnTo>
                  <a:pt x="91414" y="159990"/>
                </a:lnTo>
                <a:lnTo>
                  <a:pt x="91414" y="0"/>
                </a:lnTo>
                <a:close/>
              </a:path>
            </a:pathLst>
          </a:custGeom>
          <a:solidFill>
            <a:srgbClr val="FFFFFF"/>
          </a:solidFill>
        </p:spPr>
        <p:txBody>
          <a:bodyPr wrap="square" lIns="0" tIns="0" rIns="0" bIns="0" rtlCol="0"/>
          <a:lstStyle/>
          <a:p>
            <a:endParaRPr/>
          </a:p>
        </p:txBody>
      </p:sp>
      <p:sp>
        <p:nvSpPr>
          <p:cNvPr id="23" name="object 23"/>
          <p:cNvSpPr/>
          <p:nvPr/>
        </p:nvSpPr>
        <p:spPr>
          <a:xfrm>
            <a:off x="10496146" y="5552364"/>
            <a:ext cx="91440" cy="228600"/>
          </a:xfrm>
          <a:custGeom>
            <a:avLst/>
            <a:gdLst/>
            <a:ahLst/>
            <a:cxnLst/>
            <a:rect l="l" t="t" r="r" b="b"/>
            <a:pathLst>
              <a:path w="91440" h="228600">
                <a:moveTo>
                  <a:pt x="91414" y="0"/>
                </a:moveTo>
                <a:lnTo>
                  <a:pt x="0" y="0"/>
                </a:lnTo>
                <a:lnTo>
                  <a:pt x="0" y="228559"/>
                </a:lnTo>
                <a:lnTo>
                  <a:pt x="91414" y="228559"/>
                </a:lnTo>
                <a:lnTo>
                  <a:pt x="91414" y="0"/>
                </a:lnTo>
                <a:close/>
              </a:path>
            </a:pathLst>
          </a:custGeom>
          <a:solidFill>
            <a:srgbClr val="FFFFFF"/>
          </a:solidFill>
        </p:spPr>
        <p:txBody>
          <a:bodyPr wrap="square" lIns="0" tIns="0" rIns="0" bIns="0" rtlCol="0"/>
          <a:lstStyle/>
          <a:p>
            <a:endParaRPr/>
          </a:p>
        </p:txBody>
      </p:sp>
      <p:grpSp>
        <p:nvGrpSpPr>
          <p:cNvPr id="24" name="object 24"/>
          <p:cNvGrpSpPr/>
          <p:nvPr/>
        </p:nvGrpSpPr>
        <p:grpSpPr>
          <a:xfrm>
            <a:off x="9696393" y="4479533"/>
            <a:ext cx="1165860" cy="1141730"/>
            <a:chOff x="9696393" y="4479533"/>
            <a:chExt cx="1165860" cy="1141730"/>
          </a:xfrm>
        </p:grpSpPr>
        <p:sp>
          <p:nvSpPr>
            <p:cNvPr id="25" name="object 25"/>
            <p:cNvSpPr/>
            <p:nvPr/>
          </p:nvSpPr>
          <p:spPr>
            <a:xfrm>
              <a:off x="9957521" y="4479533"/>
              <a:ext cx="713105" cy="713105"/>
            </a:xfrm>
            <a:custGeom>
              <a:avLst/>
              <a:gdLst/>
              <a:ahLst/>
              <a:cxnLst/>
              <a:rect l="l" t="t" r="r" b="b"/>
              <a:pathLst>
                <a:path w="713104" h="713104">
                  <a:moveTo>
                    <a:pt x="356580" y="0"/>
                  </a:moveTo>
                  <a:lnTo>
                    <a:pt x="310914" y="2904"/>
                  </a:lnTo>
                  <a:lnTo>
                    <a:pt x="265927" y="11601"/>
                  </a:lnTo>
                  <a:lnTo>
                    <a:pt x="222169" y="26090"/>
                  </a:lnTo>
                  <a:lnTo>
                    <a:pt x="180241" y="46369"/>
                  </a:lnTo>
                  <a:lnTo>
                    <a:pt x="140744" y="72437"/>
                  </a:lnTo>
                  <a:lnTo>
                    <a:pt x="104282" y="104293"/>
                  </a:lnTo>
                  <a:lnTo>
                    <a:pt x="72408" y="140405"/>
                  </a:lnTo>
                  <a:lnTo>
                    <a:pt x="46333" y="179771"/>
                  </a:lnTo>
                  <a:lnTo>
                    <a:pt x="26055" y="221740"/>
                  </a:lnTo>
                  <a:lnTo>
                    <a:pt x="11575" y="265659"/>
                  </a:lnTo>
                  <a:lnTo>
                    <a:pt x="2890" y="310877"/>
                  </a:lnTo>
                  <a:lnTo>
                    <a:pt x="0" y="356742"/>
                  </a:lnTo>
                  <a:lnTo>
                    <a:pt x="2903" y="402602"/>
                  </a:lnTo>
                  <a:lnTo>
                    <a:pt x="11598" y="447805"/>
                  </a:lnTo>
                  <a:lnTo>
                    <a:pt x="26085" y="491699"/>
                  </a:lnTo>
                  <a:lnTo>
                    <a:pt x="46362" y="533633"/>
                  </a:lnTo>
                  <a:lnTo>
                    <a:pt x="72428" y="572955"/>
                  </a:lnTo>
                  <a:lnTo>
                    <a:pt x="104282" y="609013"/>
                  </a:lnTo>
                  <a:lnTo>
                    <a:pt x="140438" y="640790"/>
                  </a:lnTo>
                  <a:lnTo>
                    <a:pt x="179847" y="666803"/>
                  </a:lnTo>
                  <a:lnTo>
                    <a:pt x="221704" y="686985"/>
                  </a:lnTo>
                  <a:lnTo>
                    <a:pt x="265579" y="701434"/>
                  </a:lnTo>
                  <a:lnTo>
                    <a:pt x="310747" y="710110"/>
                  </a:lnTo>
                  <a:lnTo>
                    <a:pt x="356562" y="713009"/>
                  </a:lnTo>
                  <a:lnTo>
                    <a:pt x="402381" y="710130"/>
                  </a:lnTo>
                  <a:lnTo>
                    <a:pt x="447557" y="701470"/>
                  </a:lnTo>
                  <a:lnTo>
                    <a:pt x="491447" y="687029"/>
                  </a:lnTo>
                  <a:lnTo>
                    <a:pt x="533465" y="666764"/>
                  </a:lnTo>
                  <a:lnTo>
                    <a:pt x="572808" y="640772"/>
                  </a:lnTo>
                  <a:lnTo>
                    <a:pt x="585743" y="629397"/>
                  </a:lnTo>
                  <a:lnTo>
                    <a:pt x="332598" y="629387"/>
                  </a:lnTo>
                  <a:lnTo>
                    <a:pt x="285605" y="621533"/>
                  </a:lnTo>
                  <a:lnTo>
                    <a:pt x="240560" y="605759"/>
                  </a:lnTo>
                  <a:lnTo>
                    <a:pt x="199052" y="582147"/>
                  </a:lnTo>
                  <a:lnTo>
                    <a:pt x="162378" y="550672"/>
                  </a:lnTo>
                  <a:lnTo>
                    <a:pt x="130851" y="513886"/>
                  </a:lnTo>
                  <a:lnTo>
                    <a:pt x="107211" y="472338"/>
                  </a:lnTo>
                  <a:lnTo>
                    <a:pt x="91456" y="427389"/>
                  </a:lnTo>
                  <a:lnTo>
                    <a:pt x="83585" y="380405"/>
                  </a:lnTo>
                  <a:lnTo>
                    <a:pt x="83592" y="332723"/>
                  </a:lnTo>
                  <a:lnTo>
                    <a:pt x="91477" y="285726"/>
                  </a:lnTo>
                  <a:lnTo>
                    <a:pt x="107239" y="240766"/>
                  </a:lnTo>
                  <a:lnTo>
                    <a:pt x="130873" y="199203"/>
                  </a:lnTo>
                  <a:lnTo>
                    <a:pt x="162378" y="162395"/>
                  </a:lnTo>
                  <a:lnTo>
                    <a:pt x="200434" y="130749"/>
                  </a:lnTo>
                  <a:lnTo>
                    <a:pt x="242299" y="107014"/>
                  </a:lnTo>
                  <a:lnTo>
                    <a:pt x="286884" y="91191"/>
                  </a:lnTo>
                  <a:lnTo>
                    <a:pt x="333101" y="83279"/>
                  </a:lnTo>
                  <a:lnTo>
                    <a:pt x="584865" y="83279"/>
                  </a:lnTo>
                  <a:lnTo>
                    <a:pt x="572404" y="72414"/>
                  </a:lnTo>
                  <a:lnTo>
                    <a:pt x="532831" y="46336"/>
                  </a:lnTo>
                  <a:lnTo>
                    <a:pt x="490938" y="26090"/>
                  </a:lnTo>
                  <a:lnTo>
                    <a:pt x="447160" y="11601"/>
                  </a:lnTo>
                  <a:lnTo>
                    <a:pt x="402172" y="2904"/>
                  </a:lnTo>
                  <a:lnTo>
                    <a:pt x="356580" y="0"/>
                  </a:lnTo>
                  <a:close/>
                </a:path>
                <a:path w="713104" h="713104">
                  <a:moveTo>
                    <a:pt x="584865" y="83279"/>
                  </a:moveTo>
                  <a:lnTo>
                    <a:pt x="379862" y="83279"/>
                  </a:lnTo>
                  <a:lnTo>
                    <a:pt x="426077" y="91191"/>
                  </a:lnTo>
                  <a:lnTo>
                    <a:pt x="470658" y="107014"/>
                  </a:lnTo>
                  <a:lnTo>
                    <a:pt x="512518" y="130749"/>
                  </a:lnTo>
                  <a:lnTo>
                    <a:pt x="550567" y="162395"/>
                  </a:lnTo>
                  <a:lnTo>
                    <a:pt x="582079" y="199209"/>
                  </a:lnTo>
                  <a:lnTo>
                    <a:pt x="605719" y="240776"/>
                  </a:lnTo>
                  <a:lnTo>
                    <a:pt x="621484" y="285737"/>
                  </a:lnTo>
                  <a:lnTo>
                    <a:pt x="629370" y="332723"/>
                  </a:lnTo>
                  <a:lnTo>
                    <a:pt x="629379" y="380405"/>
                  </a:lnTo>
                  <a:lnTo>
                    <a:pt x="621505" y="427394"/>
                  </a:lnTo>
                  <a:lnTo>
                    <a:pt x="605746" y="472341"/>
                  </a:lnTo>
                  <a:lnTo>
                    <a:pt x="582101" y="513887"/>
                  </a:lnTo>
                  <a:lnTo>
                    <a:pt x="550567" y="550673"/>
                  </a:lnTo>
                  <a:lnTo>
                    <a:pt x="513856" y="582174"/>
                  </a:lnTo>
                  <a:lnTo>
                    <a:pt x="472399" y="605759"/>
                  </a:lnTo>
                  <a:lnTo>
                    <a:pt x="427436" y="621507"/>
                  </a:lnTo>
                  <a:lnTo>
                    <a:pt x="380394" y="629387"/>
                  </a:lnTo>
                  <a:lnTo>
                    <a:pt x="332657" y="629397"/>
                  </a:lnTo>
                  <a:lnTo>
                    <a:pt x="585754" y="629387"/>
                  </a:lnTo>
                  <a:lnTo>
                    <a:pt x="640652" y="573708"/>
                  </a:lnTo>
                  <a:lnTo>
                    <a:pt x="666591" y="534730"/>
                  </a:lnTo>
                  <a:lnTo>
                    <a:pt x="686766" y="492794"/>
                  </a:lnTo>
                  <a:lnTo>
                    <a:pt x="701177" y="448639"/>
                  </a:lnTo>
                  <a:lnTo>
                    <a:pt x="709823" y="403005"/>
                  </a:lnTo>
                  <a:lnTo>
                    <a:pt x="712705" y="356632"/>
                  </a:lnTo>
                  <a:lnTo>
                    <a:pt x="709823" y="310260"/>
                  </a:lnTo>
                  <a:lnTo>
                    <a:pt x="701176" y="264628"/>
                  </a:lnTo>
                  <a:lnTo>
                    <a:pt x="686766" y="220475"/>
                  </a:lnTo>
                  <a:lnTo>
                    <a:pt x="666591" y="178542"/>
                  </a:lnTo>
                  <a:lnTo>
                    <a:pt x="640652" y="139568"/>
                  </a:lnTo>
                  <a:lnTo>
                    <a:pt x="608949" y="104293"/>
                  </a:lnTo>
                  <a:lnTo>
                    <a:pt x="584865" y="83279"/>
                  </a:lnTo>
                  <a:close/>
                </a:path>
              </a:pathLst>
            </a:custGeom>
            <a:solidFill>
              <a:srgbClr val="FFFFFF"/>
            </a:solidFill>
          </p:spPr>
          <p:txBody>
            <a:bodyPr wrap="square" lIns="0" tIns="0" rIns="0" bIns="0" rtlCol="0"/>
            <a:lstStyle/>
            <a:p>
              <a:endParaRPr/>
            </a:p>
          </p:txBody>
        </p:sp>
        <p:pic>
          <p:nvPicPr>
            <p:cNvPr id="26" name="object 26"/>
            <p:cNvPicPr/>
            <p:nvPr/>
          </p:nvPicPr>
          <p:blipFill>
            <a:blip r:embed="rId3" cstate="print"/>
            <a:stretch>
              <a:fillRect/>
            </a:stretch>
          </p:blipFill>
          <p:spPr>
            <a:xfrm>
              <a:off x="9921095" y="5078744"/>
              <a:ext cx="150415" cy="150419"/>
            </a:xfrm>
            <a:prstGeom prst="rect">
              <a:avLst/>
            </a:prstGeom>
          </p:spPr>
        </p:pic>
        <p:sp>
          <p:nvSpPr>
            <p:cNvPr id="27" name="object 27"/>
            <p:cNvSpPr/>
            <p:nvPr/>
          </p:nvSpPr>
          <p:spPr>
            <a:xfrm>
              <a:off x="9696387" y="4706454"/>
              <a:ext cx="1165860" cy="915035"/>
            </a:xfrm>
            <a:custGeom>
              <a:avLst/>
              <a:gdLst/>
              <a:ahLst/>
              <a:cxnLst/>
              <a:rect l="l" t="t" r="r" b="b"/>
              <a:pathLst>
                <a:path w="1165859" h="915035">
                  <a:moveTo>
                    <a:pt x="273227" y="555929"/>
                  </a:moveTo>
                  <a:lnTo>
                    <a:pt x="256501" y="537057"/>
                  </a:lnTo>
                  <a:lnTo>
                    <a:pt x="204355" y="485660"/>
                  </a:lnTo>
                  <a:lnTo>
                    <a:pt x="186283" y="467271"/>
                  </a:lnTo>
                  <a:lnTo>
                    <a:pt x="22809" y="629119"/>
                  </a:lnTo>
                  <a:lnTo>
                    <a:pt x="9385" y="649465"/>
                  </a:lnTo>
                  <a:lnTo>
                    <a:pt x="4965" y="672579"/>
                  </a:lnTo>
                  <a:lnTo>
                    <a:pt x="9537" y="695667"/>
                  </a:lnTo>
                  <a:lnTo>
                    <a:pt x="25095" y="717842"/>
                  </a:lnTo>
                  <a:lnTo>
                    <a:pt x="45300" y="731151"/>
                  </a:lnTo>
                  <a:lnTo>
                    <a:pt x="68237" y="735584"/>
                  </a:lnTo>
                  <a:lnTo>
                    <a:pt x="91173" y="731139"/>
                  </a:lnTo>
                  <a:lnTo>
                    <a:pt x="111353" y="717816"/>
                  </a:lnTo>
                  <a:lnTo>
                    <a:pt x="273227" y="555929"/>
                  </a:lnTo>
                  <a:close/>
                </a:path>
                <a:path w="1165859" h="915035">
                  <a:moveTo>
                    <a:pt x="1165453" y="37592"/>
                  </a:moveTo>
                  <a:lnTo>
                    <a:pt x="1164056" y="24015"/>
                  </a:lnTo>
                  <a:lnTo>
                    <a:pt x="1157503" y="12039"/>
                  </a:lnTo>
                  <a:lnTo>
                    <a:pt x="1147216" y="3784"/>
                  </a:lnTo>
                  <a:lnTo>
                    <a:pt x="1134592" y="0"/>
                  </a:lnTo>
                  <a:lnTo>
                    <a:pt x="1121016" y="1384"/>
                  </a:lnTo>
                  <a:lnTo>
                    <a:pt x="1109040" y="7937"/>
                  </a:lnTo>
                  <a:lnTo>
                    <a:pt x="1100797" y="18224"/>
                  </a:lnTo>
                  <a:lnTo>
                    <a:pt x="1097000" y="30848"/>
                  </a:lnTo>
                  <a:lnTo>
                    <a:pt x="1098397" y="44424"/>
                  </a:lnTo>
                  <a:lnTo>
                    <a:pt x="1101483" y="51473"/>
                  </a:lnTo>
                  <a:lnTo>
                    <a:pt x="1106004" y="57581"/>
                  </a:lnTo>
                  <a:lnTo>
                    <a:pt x="1111758" y="62560"/>
                  </a:lnTo>
                  <a:lnTo>
                    <a:pt x="1118539" y="66179"/>
                  </a:lnTo>
                  <a:lnTo>
                    <a:pt x="1111021" y="122389"/>
                  </a:lnTo>
                  <a:lnTo>
                    <a:pt x="1101255" y="176707"/>
                  </a:lnTo>
                  <a:lnTo>
                    <a:pt x="1089253" y="229120"/>
                  </a:lnTo>
                  <a:lnTo>
                    <a:pt x="1075016" y="279603"/>
                  </a:lnTo>
                  <a:lnTo>
                    <a:pt x="1058570" y="328155"/>
                  </a:lnTo>
                  <a:lnTo>
                    <a:pt x="1039888" y="374751"/>
                  </a:lnTo>
                  <a:lnTo>
                    <a:pt x="1018997" y="419404"/>
                  </a:lnTo>
                  <a:lnTo>
                    <a:pt x="995895" y="462064"/>
                  </a:lnTo>
                  <a:lnTo>
                    <a:pt x="970597" y="502754"/>
                  </a:lnTo>
                  <a:lnTo>
                    <a:pt x="943102" y="541439"/>
                  </a:lnTo>
                  <a:lnTo>
                    <a:pt x="913409" y="578116"/>
                  </a:lnTo>
                  <a:lnTo>
                    <a:pt x="881519" y="612762"/>
                  </a:lnTo>
                  <a:lnTo>
                    <a:pt x="847458" y="645375"/>
                  </a:lnTo>
                  <a:lnTo>
                    <a:pt x="811225" y="675944"/>
                  </a:lnTo>
                  <a:lnTo>
                    <a:pt x="756005" y="715784"/>
                  </a:lnTo>
                  <a:lnTo>
                    <a:pt x="698919" y="750023"/>
                  </a:lnTo>
                  <a:lnTo>
                    <a:pt x="640626" y="779056"/>
                  </a:lnTo>
                  <a:lnTo>
                    <a:pt x="581748" y="803313"/>
                  </a:lnTo>
                  <a:lnTo>
                    <a:pt x="522960" y="823188"/>
                  </a:lnTo>
                  <a:lnTo>
                    <a:pt x="464896" y="839089"/>
                  </a:lnTo>
                  <a:lnTo>
                    <a:pt x="408203" y="851433"/>
                  </a:lnTo>
                  <a:lnTo>
                    <a:pt x="353529" y="860628"/>
                  </a:lnTo>
                  <a:lnTo>
                    <a:pt x="301523" y="867067"/>
                  </a:lnTo>
                  <a:lnTo>
                    <a:pt x="252831" y="871181"/>
                  </a:lnTo>
                  <a:lnTo>
                    <a:pt x="208114" y="873366"/>
                  </a:lnTo>
                  <a:lnTo>
                    <a:pt x="168008" y="874039"/>
                  </a:lnTo>
                  <a:lnTo>
                    <a:pt x="133146" y="873607"/>
                  </a:lnTo>
                  <a:lnTo>
                    <a:pt x="104203" y="872464"/>
                  </a:lnTo>
                  <a:lnTo>
                    <a:pt x="66636" y="869734"/>
                  </a:lnTo>
                  <a:lnTo>
                    <a:pt x="59969" y="857885"/>
                  </a:lnTo>
                  <a:lnTo>
                    <a:pt x="49644" y="849807"/>
                  </a:lnTo>
                  <a:lnTo>
                    <a:pt x="37045" y="846175"/>
                  </a:lnTo>
                  <a:lnTo>
                    <a:pt x="23545" y="847725"/>
                  </a:lnTo>
                  <a:lnTo>
                    <a:pt x="11709" y="854379"/>
                  </a:lnTo>
                  <a:lnTo>
                    <a:pt x="3619" y="864717"/>
                  </a:lnTo>
                  <a:lnTo>
                    <a:pt x="0" y="877316"/>
                  </a:lnTo>
                  <a:lnTo>
                    <a:pt x="1549" y="890816"/>
                  </a:lnTo>
                  <a:lnTo>
                    <a:pt x="6489" y="900480"/>
                  </a:lnTo>
                  <a:lnTo>
                    <a:pt x="13995" y="907961"/>
                  </a:lnTo>
                  <a:lnTo>
                    <a:pt x="23444" y="912787"/>
                  </a:lnTo>
                  <a:lnTo>
                    <a:pt x="34163" y="914488"/>
                  </a:lnTo>
                  <a:lnTo>
                    <a:pt x="44373" y="912901"/>
                  </a:lnTo>
                  <a:lnTo>
                    <a:pt x="53467" y="908481"/>
                  </a:lnTo>
                  <a:lnTo>
                    <a:pt x="60871" y="901585"/>
                  </a:lnTo>
                  <a:lnTo>
                    <a:pt x="66027" y="892632"/>
                  </a:lnTo>
                  <a:lnTo>
                    <a:pt x="103886" y="895311"/>
                  </a:lnTo>
                  <a:lnTo>
                    <a:pt x="132029" y="896391"/>
                  </a:lnTo>
                  <a:lnTo>
                    <a:pt x="165620" y="896823"/>
                  </a:lnTo>
                  <a:lnTo>
                    <a:pt x="200406" y="896366"/>
                  </a:lnTo>
                  <a:lnTo>
                    <a:pt x="238772" y="894816"/>
                  </a:lnTo>
                  <a:lnTo>
                    <a:pt x="280289" y="891908"/>
                  </a:lnTo>
                  <a:lnTo>
                    <a:pt x="324548" y="887374"/>
                  </a:lnTo>
                  <a:lnTo>
                    <a:pt x="371132" y="880948"/>
                  </a:lnTo>
                  <a:lnTo>
                    <a:pt x="419608" y="872350"/>
                  </a:lnTo>
                  <a:lnTo>
                    <a:pt x="469557" y="861339"/>
                  </a:lnTo>
                  <a:lnTo>
                    <a:pt x="520560" y="847636"/>
                  </a:lnTo>
                  <a:lnTo>
                    <a:pt x="572211" y="830973"/>
                  </a:lnTo>
                  <a:lnTo>
                    <a:pt x="624065" y="811098"/>
                  </a:lnTo>
                  <a:lnTo>
                    <a:pt x="675728" y="787717"/>
                  </a:lnTo>
                  <a:lnTo>
                    <a:pt x="726757" y="760577"/>
                  </a:lnTo>
                  <a:lnTo>
                    <a:pt x="776732" y="729424"/>
                  </a:lnTo>
                  <a:lnTo>
                    <a:pt x="825258" y="693978"/>
                  </a:lnTo>
                  <a:lnTo>
                    <a:pt x="860196" y="664654"/>
                  </a:lnTo>
                  <a:lnTo>
                    <a:pt x="893191" y="633501"/>
                  </a:lnTo>
                  <a:lnTo>
                    <a:pt x="924204" y="600532"/>
                  </a:lnTo>
                  <a:lnTo>
                    <a:pt x="953249" y="565746"/>
                  </a:lnTo>
                  <a:lnTo>
                    <a:pt x="980325" y="529183"/>
                  </a:lnTo>
                  <a:lnTo>
                    <a:pt x="1005420" y="490816"/>
                  </a:lnTo>
                  <a:lnTo>
                    <a:pt x="1028522" y="450697"/>
                  </a:lnTo>
                  <a:lnTo>
                    <a:pt x="1049642" y="408800"/>
                  </a:lnTo>
                  <a:lnTo>
                    <a:pt x="1068768" y="365150"/>
                  </a:lnTo>
                  <a:lnTo>
                    <a:pt x="1085900" y="319760"/>
                  </a:lnTo>
                  <a:lnTo>
                    <a:pt x="1101026" y="272643"/>
                  </a:lnTo>
                  <a:lnTo>
                    <a:pt x="1114158" y="223799"/>
                  </a:lnTo>
                  <a:lnTo>
                    <a:pt x="1125258" y="173253"/>
                  </a:lnTo>
                  <a:lnTo>
                    <a:pt x="1134364" y="120992"/>
                  </a:lnTo>
                  <a:lnTo>
                    <a:pt x="1141425" y="67056"/>
                  </a:lnTo>
                  <a:lnTo>
                    <a:pt x="1153401" y="60502"/>
                  </a:lnTo>
                  <a:lnTo>
                    <a:pt x="1161656" y="50215"/>
                  </a:lnTo>
                  <a:lnTo>
                    <a:pt x="1165453" y="37592"/>
                  </a:lnTo>
                  <a:close/>
                </a:path>
              </a:pathLst>
            </a:custGeom>
            <a:solidFill>
              <a:srgbClr val="FFFFFF"/>
            </a:solidFill>
          </p:spPr>
          <p:txBody>
            <a:bodyPr wrap="square" lIns="0" tIns="0" rIns="0" bIns="0" rtlCol="0"/>
            <a:lstStyle/>
            <a:p>
              <a:endParaRPr/>
            </a:p>
          </p:txBody>
        </p:sp>
      </p:grpSp>
      <p:grpSp>
        <p:nvGrpSpPr>
          <p:cNvPr id="28" name="object 28"/>
          <p:cNvGrpSpPr/>
          <p:nvPr/>
        </p:nvGrpSpPr>
        <p:grpSpPr>
          <a:xfrm>
            <a:off x="12645777" y="4516187"/>
            <a:ext cx="1247140" cy="1338580"/>
            <a:chOff x="12645777" y="4516187"/>
            <a:chExt cx="1247140" cy="1338580"/>
          </a:xfrm>
        </p:grpSpPr>
        <p:sp>
          <p:nvSpPr>
            <p:cNvPr id="29" name="object 29"/>
            <p:cNvSpPr/>
            <p:nvPr/>
          </p:nvSpPr>
          <p:spPr>
            <a:xfrm>
              <a:off x="12645777" y="4516187"/>
              <a:ext cx="982344" cy="1183005"/>
            </a:xfrm>
            <a:custGeom>
              <a:avLst/>
              <a:gdLst/>
              <a:ahLst/>
              <a:cxnLst/>
              <a:rect l="l" t="t" r="r" b="b"/>
              <a:pathLst>
                <a:path w="982344" h="1183004">
                  <a:moveTo>
                    <a:pt x="957258" y="0"/>
                  </a:moveTo>
                  <a:lnTo>
                    <a:pt x="24544" y="0"/>
                  </a:lnTo>
                  <a:lnTo>
                    <a:pt x="14991" y="1928"/>
                  </a:lnTo>
                  <a:lnTo>
                    <a:pt x="7189" y="7189"/>
                  </a:lnTo>
                  <a:lnTo>
                    <a:pt x="1929" y="14993"/>
                  </a:lnTo>
                  <a:lnTo>
                    <a:pt x="0" y="24553"/>
                  </a:lnTo>
                  <a:lnTo>
                    <a:pt x="1" y="1157930"/>
                  </a:lnTo>
                  <a:lnTo>
                    <a:pt x="1929" y="1167484"/>
                  </a:lnTo>
                  <a:lnTo>
                    <a:pt x="7189" y="1175287"/>
                  </a:lnTo>
                  <a:lnTo>
                    <a:pt x="14991" y="1180548"/>
                  </a:lnTo>
                  <a:lnTo>
                    <a:pt x="24545" y="1182477"/>
                  </a:lnTo>
                  <a:lnTo>
                    <a:pt x="820076" y="1182477"/>
                  </a:lnTo>
                  <a:lnTo>
                    <a:pt x="842682" y="1148376"/>
                  </a:lnTo>
                  <a:lnTo>
                    <a:pt x="49088" y="1133383"/>
                  </a:lnTo>
                  <a:lnTo>
                    <a:pt x="49086" y="49106"/>
                  </a:lnTo>
                  <a:lnTo>
                    <a:pt x="932737" y="49106"/>
                  </a:lnTo>
                  <a:lnTo>
                    <a:pt x="932737" y="299977"/>
                  </a:lnTo>
                  <a:lnTo>
                    <a:pt x="934665" y="309519"/>
                  </a:lnTo>
                  <a:lnTo>
                    <a:pt x="939923" y="317314"/>
                  </a:lnTo>
                  <a:lnTo>
                    <a:pt x="947717" y="322571"/>
                  </a:lnTo>
                  <a:lnTo>
                    <a:pt x="957258" y="324499"/>
                  </a:lnTo>
                  <a:lnTo>
                    <a:pt x="966817" y="322571"/>
                  </a:lnTo>
                  <a:lnTo>
                    <a:pt x="974621" y="317314"/>
                  </a:lnTo>
                  <a:lnTo>
                    <a:pt x="979882" y="309519"/>
                  </a:lnTo>
                  <a:lnTo>
                    <a:pt x="981810" y="299977"/>
                  </a:lnTo>
                  <a:lnTo>
                    <a:pt x="981810" y="24553"/>
                  </a:lnTo>
                  <a:lnTo>
                    <a:pt x="979881" y="14993"/>
                  </a:lnTo>
                  <a:lnTo>
                    <a:pt x="974621" y="7189"/>
                  </a:lnTo>
                  <a:lnTo>
                    <a:pt x="966817" y="1928"/>
                  </a:lnTo>
                  <a:lnTo>
                    <a:pt x="957258" y="0"/>
                  </a:lnTo>
                  <a:close/>
                </a:path>
              </a:pathLst>
            </a:custGeom>
            <a:solidFill>
              <a:srgbClr val="FFFFFF"/>
            </a:solidFill>
          </p:spPr>
          <p:txBody>
            <a:bodyPr wrap="square" lIns="0" tIns="0" rIns="0" bIns="0" rtlCol="0"/>
            <a:lstStyle/>
            <a:p>
              <a:endParaRPr/>
            </a:p>
          </p:txBody>
        </p:sp>
        <p:pic>
          <p:nvPicPr>
            <p:cNvPr id="30" name="object 30"/>
            <p:cNvPicPr/>
            <p:nvPr/>
          </p:nvPicPr>
          <p:blipFill>
            <a:blip r:embed="rId4" cstate="print"/>
            <a:stretch>
              <a:fillRect/>
            </a:stretch>
          </p:blipFill>
          <p:spPr>
            <a:xfrm>
              <a:off x="12813582" y="4684437"/>
              <a:ext cx="199965" cy="199954"/>
            </a:xfrm>
            <a:prstGeom prst="rect">
              <a:avLst/>
            </a:prstGeom>
          </p:spPr>
        </p:pic>
        <p:sp>
          <p:nvSpPr>
            <p:cNvPr id="31" name="object 31"/>
            <p:cNvSpPr/>
            <p:nvPr/>
          </p:nvSpPr>
          <p:spPr>
            <a:xfrm>
              <a:off x="13057950" y="4718456"/>
              <a:ext cx="401955" cy="142875"/>
            </a:xfrm>
            <a:custGeom>
              <a:avLst/>
              <a:gdLst/>
              <a:ahLst/>
              <a:cxnLst/>
              <a:rect l="l" t="t" r="r" b="b"/>
              <a:pathLst>
                <a:path w="401955" h="142875">
                  <a:moveTo>
                    <a:pt x="225450" y="118033"/>
                  </a:moveTo>
                  <a:lnTo>
                    <a:pt x="223520" y="108470"/>
                  </a:lnTo>
                  <a:lnTo>
                    <a:pt x="218262" y="100672"/>
                  </a:lnTo>
                  <a:lnTo>
                    <a:pt x="210451" y="95402"/>
                  </a:lnTo>
                  <a:lnTo>
                    <a:pt x="200901" y="93484"/>
                  </a:lnTo>
                  <a:lnTo>
                    <a:pt x="24549" y="93484"/>
                  </a:lnTo>
                  <a:lnTo>
                    <a:pt x="14998" y="95402"/>
                  </a:lnTo>
                  <a:lnTo>
                    <a:pt x="7188" y="100672"/>
                  </a:lnTo>
                  <a:lnTo>
                    <a:pt x="1930" y="108470"/>
                  </a:lnTo>
                  <a:lnTo>
                    <a:pt x="0" y="118033"/>
                  </a:lnTo>
                  <a:lnTo>
                    <a:pt x="1930" y="127596"/>
                  </a:lnTo>
                  <a:lnTo>
                    <a:pt x="7188" y="135394"/>
                  </a:lnTo>
                  <a:lnTo>
                    <a:pt x="14998" y="140652"/>
                  </a:lnTo>
                  <a:lnTo>
                    <a:pt x="24549" y="142582"/>
                  </a:lnTo>
                  <a:lnTo>
                    <a:pt x="200901" y="142582"/>
                  </a:lnTo>
                  <a:lnTo>
                    <a:pt x="210451" y="140652"/>
                  </a:lnTo>
                  <a:lnTo>
                    <a:pt x="218262" y="135394"/>
                  </a:lnTo>
                  <a:lnTo>
                    <a:pt x="223520" y="127596"/>
                  </a:lnTo>
                  <a:lnTo>
                    <a:pt x="225450" y="118033"/>
                  </a:lnTo>
                  <a:close/>
                </a:path>
                <a:path w="401955" h="142875">
                  <a:moveTo>
                    <a:pt x="401815" y="24511"/>
                  </a:moveTo>
                  <a:lnTo>
                    <a:pt x="399897" y="14973"/>
                  </a:lnTo>
                  <a:lnTo>
                    <a:pt x="394627" y="7175"/>
                  </a:lnTo>
                  <a:lnTo>
                    <a:pt x="386829" y="1917"/>
                  </a:lnTo>
                  <a:lnTo>
                    <a:pt x="377266" y="0"/>
                  </a:lnTo>
                  <a:lnTo>
                    <a:pt x="24549" y="0"/>
                  </a:lnTo>
                  <a:lnTo>
                    <a:pt x="14998" y="1917"/>
                  </a:lnTo>
                  <a:lnTo>
                    <a:pt x="7188" y="7175"/>
                  </a:lnTo>
                  <a:lnTo>
                    <a:pt x="1930" y="14973"/>
                  </a:lnTo>
                  <a:lnTo>
                    <a:pt x="0" y="24511"/>
                  </a:lnTo>
                  <a:lnTo>
                    <a:pt x="1930" y="34074"/>
                  </a:lnTo>
                  <a:lnTo>
                    <a:pt x="7188" y="41884"/>
                  </a:lnTo>
                  <a:lnTo>
                    <a:pt x="14998" y="47142"/>
                  </a:lnTo>
                  <a:lnTo>
                    <a:pt x="24549" y="49072"/>
                  </a:lnTo>
                  <a:lnTo>
                    <a:pt x="377266" y="49072"/>
                  </a:lnTo>
                  <a:lnTo>
                    <a:pt x="386829" y="47142"/>
                  </a:lnTo>
                  <a:lnTo>
                    <a:pt x="394627" y="41884"/>
                  </a:lnTo>
                  <a:lnTo>
                    <a:pt x="399897" y="34074"/>
                  </a:lnTo>
                  <a:lnTo>
                    <a:pt x="401815" y="24511"/>
                  </a:lnTo>
                  <a:close/>
                </a:path>
              </a:pathLst>
            </a:custGeom>
            <a:solidFill>
              <a:srgbClr val="FFFFFF"/>
            </a:solidFill>
          </p:spPr>
          <p:txBody>
            <a:bodyPr wrap="square" lIns="0" tIns="0" rIns="0" bIns="0" rtlCol="0"/>
            <a:lstStyle/>
            <a:p>
              <a:endParaRPr/>
            </a:p>
          </p:txBody>
        </p:sp>
        <p:pic>
          <p:nvPicPr>
            <p:cNvPr id="32" name="object 32"/>
            <p:cNvPicPr/>
            <p:nvPr/>
          </p:nvPicPr>
          <p:blipFill>
            <a:blip r:embed="rId5" cstate="print"/>
            <a:stretch>
              <a:fillRect/>
            </a:stretch>
          </p:blipFill>
          <p:spPr>
            <a:xfrm>
              <a:off x="12813582" y="5007433"/>
              <a:ext cx="199965" cy="199984"/>
            </a:xfrm>
            <a:prstGeom prst="rect">
              <a:avLst/>
            </a:prstGeom>
          </p:spPr>
        </p:pic>
        <p:sp>
          <p:nvSpPr>
            <p:cNvPr id="33" name="object 33"/>
            <p:cNvSpPr/>
            <p:nvPr/>
          </p:nvSpPr>
          <p:spPr>
            <a:xfrm>
              <a:off x="13057950" y="5041442"/>
              <a:ext cx="244475" cy="142875"/>
            </a:xfrm>
            <a:custGeom>
              <a:avLst/>
              <a:gdLst/>
              <a:ahLst/>
              <a:cxnLst/>
              <a:rect l="l" t="t" r="r" b="b"/>
              <a:pathLst>
                <a:path w="244475" h="142875">
                  <a:moveTo>
                    <a:pt x="225450" y="118046"/>
                  </a:moveTo>
                  <a:lnTo>
                    <a:pt x="223520" y="108496"/>
                  </a:lnTo>
                  <a:lnTo>
                    <a:pt x="218262" y="100711"/>
                  </a:lnTo>
                  <a:lnTo>
                    <a:pt x="210451" y="95453"/>
                  </a:lnTo>
                  <a:lnTo>
                    <a:pt x="200901" y="93522"/>
                  </a:lnTo>
                  <a:lnTo>
                    <a:pt x="24549" y="93522"/>
                  </a:lnTo>
                  <a:lnTo>
                    <a:pt x="14998" y="95453"/>
                  </a:lnTo>
                  <a:lnTo>
                    <a:pt x="7188" y="100711"/>
                  </a:lnTo>
                  <a:lnTo>
                    <a:pt x="1930" y="108496"/>
                  </a:lnTo>
                  <a:lnTo>
                    <a:pt x="0" y="118046"/>
                  </a:lnTo>
                  <a:lnTo>
                    <a:pt x="1930" y="127596"/>
                  </a:lnTo>
                  <a:lnTo>
                    <a:pt x="7188" y="135407"/>
                  </a:lnTo>
                  <a:lnTo>
                    <a:pt x="14998" y="140665"/>
                  </a:lnTo>
                  <a:lnTo>
                    <a:pt x="24549" y="142595"/>
                  </a:lnTo>
                  <a:lnTo>
                    <a:pt x="200901" y="142595"/>
                  </a:lnTo>
                  <a:lnTo>
                    <a:pt x="210451" y="140665"/>
                  </a:lnTo>
                  <a:lnTo>
                    <a:pt x="218262" y="135407"/>
                  </a:lnTo>
                  <a:lnTo>
                    <a:pt x="223520" y="127596"/>
                  </a:lnTo>
                  <a:lnTo>
                    <a:pt x="225450" y="118046"/>
                  </a:lnTo>
                  <a:close/>
                </a:path>
                <a:path w="244475" h="142875">
                  <a:moveTo>
                    <a:pt x="243890" y="24561"/>
                  </a:moveTo>
                  <a:lnTo>
                    <a:pt x="241960" y="14998"/>
                  </a:lnTo>
                  <a:lnTo>
                    <a:pt x="236702" y="7188"/>
                  </a:lnTo>
                  <a:lnTo>
                    <a:pt x="228917" y="1930"/>
                  </a:lnTo>
                  <a:lnTo>
                    <a:pt x="219367" y="0"/>
                  </a:lnTo>
                  <a:lnTo>
                    <a:pt x="24549" y="0"/>
                  </a:lnTo>
                  <a:lnTo>
                    <a:pt x="14998" y="1930"/>
                  </a:lnTo>
                  <a:lnTo>
                    <a:pt x="7188" y="7188"/>
                  </a:lnTo>
                  <a:lnTo>
                    <a:pt x="1930" y="14998"/>
                  </a:lnTo>
                  <a:lnTo>
                    <a:pt x="0" y="24561"/>
                  </a:lnTo>
                  <a:lnTo>
                    <a:pt x="1930" y="34112"/>
                  </a:lnTo>
                  <a:lnTo>
                    <a:pt x="7188" y="41922"/>
                  </a:lnTo>
                  <a:lnTo>
                    <a:pt x="14998" y="47180"/>
                  </a:lnTo>
                  <a:lnTo>
                    <a:pt x="24549" y="49110"/>
                  </a:lnTo>
                  <a:lnTo>
                    <a:pt x="219367" y="49110"/>
                  </a:lnTo>
                  <a:lnTo>
                    <a:pt x="228917" y="47180"/>
                  </a:lnTo>
                  <a:lnTo>
                    <a:pt x="236702" y="41922"/>
                  </a:lnTo>
                  <a:lnTo>
                    <a:pt x="241960" y="34112"/>
                  </a:lnTo>
                  <a:lnTo>
                    <a:pt x="243890" y="24561"/>
                  </a:lnTo>
                  <a:close/>
                </a:path>
              </a:pathLst>
            </a:custGeom>
            <a:solidFill>
              <a:srgbClr val="FFFFFF"/>
            </a:solidFill>
          </p:spPr>
          <p:txBody>
            <a:bodyPr wrap="square" lIns="0" tIns="0" rIns="0" bIns="0" rtlCol="0"/>
            <a:lstStyle/>
            <a:p>
              <a:endParaRPr/>
            </a:p>
          </p:txBody>
        </p:sp>
        <p:pic>
          <p:nvPicPr>
            <p:cNvPr id="34" name="object 34"/>
            <p:cNvPicPr/>
            <p:nvPr/>
          </p:nvPicPr>
          <p:blipFill>
            <a:blip r:embed="rId6" cstate="print"/>
            <a:stretch>
              <a:fillRect/>
            </a:stretch>
          </p:blipFill>
          <p:spPr>
            <a:xfrm>
              <a:off x="12813582" y="5330460"/>
              <a:ext cx="199965" cy="199954"/>
            </a:xfrm>
            <a:prstGeom prst="rect">
              <a:avLst/>
            </a:prstGeom>
          </p:spPr>
        </p:pic>
        <p:sp>
          <p:nvSpPr>
            <p:cNvPr id="35" name="object 35"/>
            <p:cNvSpPr/>
            <p:nvPr/>
          </p:nvSpPr>
          <p:spPr>
            <a:xfrm>
              <a:off x="13046469" y="4855425"/>
              <a:ext cx="846455" cy="999490"/>
            </a:xfrm>
            <a:custGeom>
              <a:avLst/>
              <a:gdLst/>
              <a:ahLst/>
              <a:cxnLst/>
              <a:rect l="l" t="t" r="r" b="b"/>
              <a:pathLst>
                <a:path w="846455" h="999489">
                  <a:moveTo>
                    <a:pt x="225450" y="668299"/>
                  </a:moveTo>
                  <a:lnTo>
                    <a:pt x="223520" y="658749"/>
                  </a:lnTo>
                  <a:lnTo>
                    <a:pt x="218262" y="650938"/>
                  </a:lnTo>
                  <a:lnTo>
                    <a:pt x="210464" y="645680"/>
                  </a:lnTo>
                  <a:lnTo>
                    <a:pt x="200926" y="643750"/>
                  </a:lnTo>
                  <a:lnTo>
                    <a:pt x="24549" y="643750"/>
                  </a:lnTo>
                  <a:lnTo>
                    <a:pt x="14998" y="645680"/>
                  </a:lnTo>
                  <a:lnTo>
                    <a:pt x="7188" y="650938"/>
                  </a:lnTo>
                  <a:lnTo>
                    <a:pt x="1930" y="658749"/>
                  </a:lnTo>
                  <a:lnTo>
                    <a:pt x="0" y="668299"/>
                  </a:lnTo>
                  <a:lnTo>
                    <a:pt x="1930" y="677862"/>
                  </a:lnTo>
                  <a:lnTo>
                    <a:pt x="7188" y="685673"/>
                  </a:lnTo>
                  <a:lnTo>
                    <a:pt x="14998" y="690930"/>
                  </a:lnTo>
                  <a:lnTo>
                    <a:pt x="24549" y="692848"/>
                  </a:lnTo>
                  <a:lnTo>
                    <a:pt x="200926" y="692848"/>
                  </a:lnTo>
                  <a:lnTo>
                    <a:pt x="210464" y="690930"/>
                  </a:lnTo>
                  <a:lnTo>
                    <a:pt x="218262" y="685673"/>
                  </a:lnTo>
                  <a:lnTo>
                    <a:pt x="223520" y="677862"/>
                  </a:lnTo>
                  <a:lnTo>
                    <a:pt x="225450" y="668299"/>
                  </a:lnTo>
                  <a:close/>
                </a:path>
                <a:path w="846455" h="999489">
                  <a:moveTo>
                    <a:pt x="363766" y="533565"/>
                  </a:moveTo>
                  <a:lnTo>
                    <a:pt x="361835" y="524027"/>
                  </a:lnTo>
                  <a:lnTo>
                    <a:pt x="356577" y="516216"/>
                  </a:lnTo>
                  <a:lnTo>
                    <a:pt x="348780" y="510946"/>
                  </a:lnTo>
                  <a:lnTo>
                    <a:pt x="339217" y="509016"/>
                  </a:lnTo>
                  <a:lnTo>
                    <a:pt x="36029" y="509016"/>
                  </a:lnTo>
                  <a:lnTo>
                    <a:pt x="26479" y="510946"/>
                  </a:lnTo>
                  <a:lnTo>
                    <a:pt x="18669" y="516204"/>
                  </a:lnTo>
                  <a:lnTo>
                    <a:pt x="13411" y="524014"/>
                  </a:lnTo>
                  <a:lnTo>
                    <a:pt x="11480" y="533565"/>
                  </a:lnTo>
                  <a:lnTo>
                    <a:pt x="13411" y="543128"/>
                  </a:lnTo>
                  <a:lnTo>
                    <a:pt x="18669" y="550938"/>
                  </a:lnTo>
                  <a:lnTo>
                    <a:pt x="26479" y="556196"/>
                  </a:lnTo>
                  <a:lnTo>
                    <a:pt x="36029" y="558126"/>
                  </a:lnTo>
                  <a:lnTo>
                    <a:pt x="339217" y="558126"/>
                  </a:lnTo>
                  <a:lnTo>
                    <a:pt x="348780" y="556196"/>
                  </a:lnTo>
                  <a:lnTo>
                    <a:pt x="356577" y="550938"/>
                  </a:lnTo>
                  <a:lnTo>
                    <a:pt x="361835" y="543128"/>
                  </a:lnTo>
                  <a:lnTo>
                    <a:pt x="363766" y="533565"/>
                  </a:lnTo>
                  <a:close/>
                </a:path>
                <a:path w="846455" h="999489">
                  <a:moveTo>
                    <a:pt x="692861" y="218694"/>
                  </a:moveTo>
                  <a:lnTo>
                    <a:pt x="691057" y="209448"/>
                  </a:lnTo>
                  <a:lnTo>
                    <a:pt x="685673" y="201333"/>
                  </a:lnTo>
                  <a:lnTo>
                    <a:pt x="677545" y="195948"/>
                  </a:lnTo>
                  <a:lnTo>
                    <a:pt x="668312" y="194157"/>
                  </a:lnTo>
                  <a:lnTo>
                    <a:pt x="659079" y="195948"/>
                  </a:lnTo>
                  <a:lnTo>
                    <a:pt x="650963" y="201333"/>
                  </a:lnTo>
                  <a:lnTo>
                    <a:pt x="497725" y="354571"/>
                  </a:lnTo>
                  <a:lnTo>
                    <a:pt x="436714" y="293598"/>
                  </a:lnTo>
                  <a:lnTo>
                    <a:pt x="396621" y="301701"/>
                  </a:lnTo>
                  <a:lnTo>
                    <a:pt x="394830" y="310934"/>
                  </a:lnTo>
                  <a:lnTo>
                    <a:pt x="396621" y="320179"/>
                  </a:lnTo>
                  <a:lnTo>
                    <a:pt x="402005" y="328307"/>
                  </a:lnTo>
                  <a:lnTo>
                    <a:pt x="485152" y="411454"/>
                  </a:lnTo>
                  <a:lnTo>
                    <a:pt x="491439" y="413842"/>
                  </a:lnTo>
                  <a:lnTo>
                    <a:pt x="503986" y="413842"/>
                  </a:lnTo>
                  <a:lnTo>
                    <a:pt x="510286" y="411454"/>
                  </a:lnTo>
                  <a:lnTo>
                    <a:pt x="685673" y="236042"/>
                  </a:lnTo>
                  <a:lnTo>
                    <a:pt x="691057" y="227926"/>
                  </a:lnTo>
                  <a:lnTo>
                    <a:pt x="692861" y="218694"/>
                  </a:lnTo>
                  <a:close/>
                </a:path>
                <a:path w="846455" h="999489">
                  <a:moveTo>
                    <a:pt x="845908" y="289356"/>
                  </a:moveTo>
                  <a:lnTo>
                    <a:pt x="840193" y="231762"/>
                  </a:lnTo>
                  <a:lnTo>
                    <a:pt x="823163" y="176720"/>
                  </a:lnTo>
                  <a:lnTo>
                    <a:pt x="796836" y="128054"/>
                  </a:lnTo>
                  <a:lnTo>
                    <a:pt x="796836" y="289356"/>
                  </a:lnTo>
                  <a:lnTo>
                    <a:pt x="792226" y="336600"/>
                  </a:lnTo>
                  <a:lnTo>
                    <a:pt x="778662" y="381355"/>
                  </a:lnTo>
                  <a:lnTo>
                    <a:pt x="756602" y="422579"/>
                  </a:lnTo>
                  <a:lnTo>
                    <a:pt x="726465" y="459232"/>
                  </a:lnTo>
                  <a:lnTo>
                    <a:pt x="689787" y="489381"/>
                  </a:lnTo>
                  <a:lnTo>
                    <a:pt x="648550" y="511441"/>
                  </a:lnTo>
                  <a:lnTo>
                    <a:pt x="603796" y="524992"/>
                  </a:lnTo>
                  <a:lnTo>
                    <a:pt x="602081" y="525170"/>
                  </a:lnTo>
                  <a:lnTo>
                    <a:pt x="602081" y="662508"/>
                  </a:lnTo>
                  <a:lnTo>
                    <a:pt x="602081" y="904582"/>
                  </a:lnTo>
                  <a:lnTo>
                    <a:pt x="598500" y="922274"/>
                  </a:lnTo>
                  <a:lnTo>
                    <a:pt x="588733" y="936739"/>
                  </a:lnTo>
                  <a:lnTo>
                    <a:pt x="574268" y="946492"/>
                  </a:lnTo>
                  <a:lnTo>
                    <a:pt x="556564" y="950074"/>
                  </a:lnTo>
                  <a:lnTo>
                    <a:pt x="538873" y="946492"/>
                  </a:lnTo>
                  <a:lnTo>
                    <a:pt x="524421" y="936739"/>
                  </a:lnTo>
                  <a:lnTo>
                    <a:pt x="514654" y="922274"/>
                  </a:lnTo>
                  <a:lnTo>
                    <a:pt x="511086" y="904582"/>
                  </a:lnTo>
                  <a:lnTo>
                    <a:pt x="511086" y="662508"/>
                  </a:lnTo>
                  <a:lnTo>
                    <a:pt x="602081" y="662508"/>
                  </a:lnTo>
                  <a:lnTo>
                    <a:pt x="602081" y="525170"/>
                  </a:lnTo>
                  <a:lnTo>
                    <a:pt x="570039" y="528307"/>
                  </a:lnTo>
                  <a:lnTo>
                    <a:pt x="570039" y="579704"/>
                  </a:lnTo>
                  <a:lnTo>
                    <a:pt x="570039" y="613422"/>
                  </a:lnTo>
                  <a:lnTo>
                    <a:pt x="543115" y="613422"/>
                  </a:lnTo>
                  <a:lnTo>
                    <a:pt x="543115" y="579704"/>
                  </a:lnTo>
                  <a:lnTo>
                    <a:pt x="556260" y="580224"/>
                  </a:lnTo>
                  <a:lnTo>
                    <a:pt x="556895" y="580224"/>
                  </a:lnTo>
                  <a:lnTo>
                    <a:pt x="570039" y="579704"/>
                  </a:lnTo>
                  <a:lnTo>
                    <a:pt x="570039" y="528307"/>
                  </a:lnTo>
                  <a:lnTo>
                    <a:pt x="556564" y="529615"/>
                  </a:lnTo>
                  <a:lnTo>
                    <a:pt x="509320" y="524992"/>
                  </a:lnTo>
                  <a:lnTo>
                    <a:pt x="464578" y="511441"/>
                  </a:lnTo>
                  <a:lnTo>
                    <a:pt x="423341" y="489381"/>
                  </a:lnTo>
                  <a:lnTo>
                    <a:pt x="386689" y="459232"/>
                  </a:lnTo>
                  <a:lnTo>
                    <a:pt x="356552" y="422579"/>
                  </a:lnTo>
                  <a:lnTo>
                    <a:pt x="334492" y="381355"/>
                  </a:lnTo>
                  <a:lnTo>
                    <a:pt x="320929" y="336600"/>
                  </a:lnTo>
                  <a:lnTo>
                    <a:pt x="316318" y="289356"/>
                  </a:lnTo>
                  <a:lnTo>
                    <a:pt x="320929" y="242125"/>
                  </a:lnTo>
                  <a:lnTo>
                    <a:pt x="334492" y="197358"/>
                  </a:lnTo>
                  <a:lnTo>
                    <a:pt x="356552" y="156121"/>
                  </a:lnTo>
                  <a:lnTo>
                    <a:pt x="386689" y="119456"/>
                  </a:lnTo>
                  <a:lnTo>
                    <a:pt x="423341" y="89306"/>
                  </a:lnTo>
                  <a:lnTo>
                    <a:pt x="464578" y="67246"/>
                  </a:lnTo>
                  <a:lnTo>
                    <a:pt x="509320" y="53682"/>
                  </a:lnTo>
                  <a:lnTo>
                    <a:pt x="556564" y="49072"/>
                  </a:lnTo>
                  <a:lnTo>
                    <a:pt x="603796" y="53682"/>
                  </a:lnTo>
                  <a:lnTo>
                    <a:pt x="648550" y="67246"/>
                  </a:lnTo>
                  <a:lnTo>
                    <a:pt x="689787" y="89306"/>
                  </a:lnTo>
                  <a:lnTo>
                    <a:pt x="726465" y="119456"/>
                  </a:lnTo>
                  <a:lnTo>
                    <a:pt x="756602" y="156121"/>
                  </a:lnTo>
                  <a:lnTo>
                    <a:pt x="778662" y="197358"/>
                  </a:lnTo>
                  <a:lnTo>
                    <a:pt x="792226" y="242125"/>
                  </a:lnTo>
                  <a:lnTo>
                    <a:pt x="796836" y="289356"/>
                  </a:lnTo>
                  <a:lnTo>
                    <a:pt x="796836" y="128054"/>
                  </a:lnTo>
                  <a:lnTo>
                    <a:pt x="761174" y="84734"/>
                  </a:lnTo>
                  <a:lnTo>
                    <a:pt x="718134" y="49237"/>
                  </a:lnTo>
                  <a:lnTo>
                    <a:pt x="669188" y="22745"/>
                  </a:lnTo>
                  <a:lnTo>
                    <a:pt x="614159" y="5702"/>
                  </a:lnTo>
                  <a:lnTo>
                    <a:pt x="556564" y="0"/>
                  </a:lnTo>
                  <a:lnTo>
                    <a:pt x="527507" y="1435"/>
                  </a:lnTo>
                  <a:lnTo>
                    <a:pt x="471093" y="12814"/>
                  </a:lnTo>
                  <a:lnTo>
                    <a:pt x="418757" y="34836"/>
                  </a:lnTo>
                  <a:lnTo>
                    <a:pt x="372706" y="65887"/>
                  </a:lnTo>
                  <a:lnTo>
                    <a:pt x="333133" y="105473"/>
                  </a:lnTo>
                  <a:lnTo>
                    <a:pt x="302069" y="151549"/>
                  </a:lnTo>
                  <a:lnTo>
                    <a:pt x="280047" y="203885"/>
                  </a:lnTo>
                  <a:lnTo>
                    <a:pt x="268655" y="260299"/>
                  </a:lnTo>
                  <a:lnTo>
                    <a:pt x="267220" y="289356"/>
                  </a:lnTo>
                  <a:lnTo>
                    <a:pt x="268655" y="318414"/>
                  </a:lnTo>
                  <a:lnTo>
                    <a:pt x="280047" y="374827"/>
                  </a:lnTo>
                  <a:lnTo>
                    <a:pt x="302069" y="427164"/>
                  </a:lnTo>
                  <a:lnTo>
                    <a:pt x="333133" y="473227"/>
                  </a:lnTo>
                  <a:lnTo>
                    <a:pt x="372706" y="512800"/>
                  </a:lnTo>
                  <a:lnTo>
                    <a:pt x="418757" y="543864"/>
                  </a:lnTo>
                  <a:lnTo>
                    <a:pt x="456209" y="560844"/>
                  </a:lnTo>
                  <a:lnTo>
                    <a:pt x="494017" y="571931"/>
                  </a:lnTo>
                  <a:lnTo>
                    <a:pt x="494017" y="615327"/>
                  </a:lnTo>
                  <a:lnTo>
                    <a:pt x="481203" y="621563"/>
                  </a:lnTo>
                  <a:lnTo>
                    <a:pt x="471068" y="631355"/>
                  </a:lnTo>
                  <a:lnTo>
                    <a:pt x="464400" y="643902"/>
                  </a:lnTo>
                  <a:lnTo>
                    <a:pt x="462013" y="658418"/>
                  </a:lnTo>
                  <a:lnTo>
                    <a:pt x="462013" y="904582"/>
                  </a:lnTo>
                  <a:lnTo>
                    <a:pt x="469455" y="941362"/>
                  </a:lnTo>
                  <a:lnTo>
                    <a:pt x="489737" y="971435"/>
                  </a:lnTo>
                  <a:lnTo>
                    <a:pt x="519785" y="991717"/>
                  </a:lnTo>
                  <a:lnTo>
                    <a:pt x="556564" y="999159"/>
                  </a:lnTo>
                  <a:lnTo>
                    <a:pt x="593356" y="991717"/>
                  </a:lnTo>
                  <a:lnTo>
                    <a:pt x="623417" y="971435"/>
                  </a:lnTo>
                  <a:lnTo>
                    <a:pt x="637832" y="950074"/>
                  </a:lnTo>
                  <a:lnTo>
                    <a:pt x="643712" y="941362"/>
                  </a:lnTo>
                  <a:lnTo>
                    <a:pt x="651154" y="904582"/>
                  </a:lnTo>
                  <a:lnTo>
                    <a:pt x="651154" y="662508"/>
                  </a:lnTo>
                  <a:lnTo>
                    <a:pt x="651154" y="658418"/>
                  </a:lnTo>
                  <a:lnTo>
                    <a:pt x="648741" y="643902"/>
                  </a:lnTo>
                  <a:lnTo>
                    <a:pt x="642073" y="631355"/>
                  </a:lnTo>
                  <a:lnTo>
                    <a:pt x="631926" y="621563"/>
                  </a:lnTo>
                  <a:lnTo>
                    <a:pt x="619112" y="615327"/>
                  </a:lnTo>
                  <a:lnTo>
                    <a:pt x="619112" y="613422"/>
                  </a:lnTo>
                  <a:lnTo>
                    <a:pt x="619112" y="579704"/>
                  </a:lnTo>
                  <a:lnTo>
                    <a:pt x="619112" y="571931"/>
                  </a:lnTo>
                  <a:lnTo>
                    <a:pt x="631863" y="568833"/>
                  </a:lnTo>
                  <a:lnTo>
                    <a:pt x="669188" y="555980"/>
                  </a:lnTo>
                  <a:lnTo>
                    <a:pt x="717892" y="529615"/>
                  </a:lnTo>
                  <a:lnTo>
                    <a:pt x="761174" y="493941"/>
                  </a:lnTo>
                  <a:lnTo>
                    <a:pt x="796671" y="450938"/>
                  </a:lnTo>
                  <a:lnTo>
                    <a:pt x="823163" y="401993"/>
                  </a:lnTo>
                  <a:lnTo>
                    <a:pt x="840193" y="346925"/>
                  </a:lnTo>
                  <a:lnTo>
                    <a:pt x="844473" y="318414"/>
                  </a:lnTo>
                  <a:lnTo>
                    <a:pt x="845908" y="289356"/>
                  </a:lnTo>
                  <a:close/>
                </a:path>
              </a:pathLst>
            </a:custGeom>
            <a:solidFill>
              <a:srgbClr val="FFFFFF"/>
            </a:solidFill>
          </p:spPr>
          <p:txBody>
            <a:bodyPr wrap="square" lIns="0" tIns="0" rIns="0" bIns="0" rtlCol="0"/>
            <a:lstStyle/>
            <a:p>
              <a:endParaRPr/>
            </a:p>
          </p:txBody>
        </p:sp>
      </p:grpSp>
      <p:grpSp>
        <p:nvGrpSpPr>
          <p:cNvPr id="36" name="object 36"/>
          <p:cNvGrpSpPr/>
          <p:nvPr/>
        </p:nvGrpSpPr>
        <p:grpSpPr>
          <a:xfrm>
            <a:off x="14927158" y="4615339"/>
            <a:ext cx="1540510" cy="1238250"/>
            <a:chOff x="14927158" y="4615339"/>
            <a:chExt cx="1540510" cy="1238250"/>
          </a:xfrm>
        </p:grpSpPr>
        <p:sp>
          <p:nvSpPr>
            <p:cNvPr id="37" name="object 37"/>
            <p:cNvSpPr/>
            <p:nvPr/>
          </p:nvSpPr>
          <p:spPr>
            <a:xfrm>
              <a:off x="14927159" y="4616175"/>
              <a:ext cx="1540510" cy="1236980"/>
            </a:xfrm>
            <a:custGeom>
              <a:avLst/>
              <a:gdLst/>
              <a:ahLst/>
              <a:cxnLst/>
              <a:rect l="l" t="t" r="r" b="b"/>
              <a:pathLst>
                <a:path w="1540509" h="1236979">
                  <a:moveTo>
                    <a:pt x="1047804" y="1148080"/>
                  </a:moveTo>
                  <a:lnTo>
                    <a:pt x="960347" y="1148080"/>
                  </a:lnTo>
                  <a:lnTo>
                    <a:pt x="913014" y="1223010"/>
                  </a:lnTo>
                  <a:lnTo>
                    <a:pt x="913436" y="1228090"/>
                  </a:lnTo>
                  <a:lnTo>
                    <a:pt x="914674" y="1233170"/>
                  </a:lnTo>
                  <a:lnTo>
                    <a:pt x="916895" y="1236980"/>
                  </a:lnTo>
                  <a:lnTo>
                    <a:pt x="1010182" y="1195070"/>
                  </a:lnTo>
                  <a:lnTo>
                    <a:pt x="1014992" y="1181100"/>
                  </a:lnTo>
                  <a:lnTo>
                    <a:pt x="1038327" y="1181100"/>
                  </a:lnTo>
                  <a:lnTo>
                    <a:pt x="1060271" y="1170940"/>
                  </a:lnTo>
                  <a:lnTo>
                    <a:pt x="1058021" y="1165860"/>
                  </a:lnTo>
                  <a:lnTo>
                    <a:pt x="1054759" y="1158240"/>
                  </a:lnTo>
                  <a:lnTo>
                    <a:pt x="1047804" y="1148080"/>
                  </a:lnTo>
                  <a:close/>
                </a:path>
                <a:path w="1540509" h="1236979">
                  <a:moveTo>
                    <a:pt x="132888" y="1141730"/>
                  </a:moveTo>
                  <a:lnTo>
                    <a:pt x="61240" y="1141730"/>
                  </a:lnTo>
                  <a:lnTo>
                    <a:pt x="53378" y="1150620"/>
                  </a:lnTo>
                  <a:lnTo>
                    <a:pt x="48125" y="1160780"/>
                  </a:lnTo>
                  <a:lnTo>
                    <a:pt x="45189" y="1170940"/>
                  </a:lnTo>
                  <a:lnTo>
                    <a:pt x="44377" y="1181100"/>
                  </a:lnTo>
                  <a:lnTo>
                    <a:pt x="44348" y="1187450"/>
                  </a:lnTo>
                  <a:lnTo>
                    <a:pt x="44495" y="1189990"/>
                  </a:lnTo>
                  <a:lnTo>
                    <a:pt x="44886" y="1193800"/>
                  </a:lnTo>
                  <a:lnTo>
                    <a:pt x="149245" y="1193800"/>
                  </a:lnTo>
                  <a:lnTo>
                    <a:pt x="138570" y="1151890"/>
                  </a:lnTo>
                  <a:lnTo>
                    <a:pt x="132888" y="1141730"/>
                  </a:lnTo>
                  <a:close/>
                </a:path>
                <a:path w="1540509" h="1236979">
                  <a:moveTo>
                    <a:pt x="340422" y="784860"/>
                  </a:moveTo>
                  <a:lnTo>
                    <a:pt x="179714" y="784860"/>
                  </a:lnTo>
                  <a:lnTo>
                    <a:pt x="188094" y="798830"/>
                  </a:lnTo>
                  <a:lnTo>
                    <a:pt x="206662" y="833120"/>
                  </a:lnTo>
                  <a:lnTo>
                    <a:pt x="225558" y="878840"/>
                  </a:lnTo>
                  <a:lnTo>
                    <a:pt x="234924" y="927100"/>
                  </a:lnTo>
                  <a:lnTo>
                    <a:pt x="241907" y="979170"/>
                  </a:lnTo>
                  <a:lnTo>
                    <a:pt x="257183" y="1033780"/>
                  </a:lnTo>
                  <a:lnTo>
                    <a:pt x="276360" y="1078230"/>
                  </a:lnTo>
                  <a:lnTo>
                    <a:pt x="301432" y="1108710"/>
                  </a:lnTo>
                  <a:lnTo>
                    <a:pt x="314228" y="1113790"/>
                  </a:lnTo>
                  <a:lnTo>
                    <a:pt x="314228" y="1123950"/>
                  </a:lnTo>
                  <a:lnTo>
                    <a:pt x="305004" y="1178560"/>
                  </a:lnTo>
                  <a:lnTo>
                    <a:pt x="305116" y="1187450"/>
                  </a:lnTo>
                  <a:lnTo>
                    <a:pt x="305594" y="1193800"/>
                  </a:lnTo>
                  <a:lnTo>
                    <a:pt x="355036" y="1193800"/>
                  </a:lnTo>
                  <a:lnTo>
                    <a:pt x="355036" y="1183640"/>
                  </a:lnTo>
                  <a:lnTo>
                    <a:pt x="477206" y="1183640"/>
                  </a:lnTo>
                  <a:lnTo>
                    <a:pt x="476981" y="1182370"/>
                  </a:lnTo>
                  <a:lnTo>
                    <a:pt x="475322" y="1178560"/>
                  </a:lnTo>
                  <a:lnTo>
                    <a:pt x="391428" y="1123950"/>
                  </a:lnTo>
                  <a:lnTo>
                    <a:pt x="374610" y="1123950"/>
                  </a:lnTo>
                  <a:lnTo>
                    <a:pt x="374610" y="1106170"/>
                  </a:lnTo>
                  <a:lnTo>
                    <a:pt x="387202" y="1085850"/>
                  </a:lnTo>
                  <a:lnTo>
                    <a:pt x="391407" y="1046480"/>
                  </a:lnTo>
                  <a:lnTo>
                    <a:pt x="388199" y="993140"/>
                  </a:lnTo>
                  <a:lnTo>
                    <a:pt x="378554" y="930910"/>
                  </a:lnTo>
                  <a:lnTo>
                    <a:pt x="363445" y="864870"/>
                  </a:lnTo>
                  <a:lnTo>
                    <a:pt x="356327" y="836930"/>
                  </a:lnTo>
                  <a:lnTo>
                    <a:pt x="348796" y="810260"/>
                  </a:lnTo>
                  <a:lnTo>
                    <a:pt x="340422" y="784860"/>
                  </a:lnTo>
                  <a:close/>
                </a:path>
                <a:path w="1540509" h="1236979">
                  <a:moveTo>
                    <a:pt x="477206" y="1183640"/>
                  </a:moveTo>
                  <a:lnTo>
                    <a:pt x="355036" y="1183640"/>
                  </a:lnTo>
                  <a:lnTo>
                    <a:pt x="365779" y="1193800"/>
                  </a:lnTo>
                  <a:lnTo>
                    <a:pt x="477881" y="1193800"/>
                  </a:lnTo>
                  <a:lnTo>
                    <a:pt x="477881" y="1187450"/>
                  </a:lnTo>
                  <a:lnTo>
                    <a:pt x="477206" y="1183640"/>
                  </a:lnTo>
                  <a:close/>
                </a:path>
                <a:path w="1540509" h="1236979">
                  <a:moveTo>
                    <a:pt x="1038327" y="1181100"/>
                  </a:moveTo>
                  <a:lnTo>
                    <a:pt x="1014992" y="1181100"/>
                  </a:lnTo>
                  <a:lnTo>
                    <a:pt x="1019126" y="1189990"/>
                  </a:lnTo>
                  <a:lnTo>
                    <a:pt x="1038327" y="1181100"/>
                  </a:lnTo>
                  <a:close/>
                </a:path>
                <a:path w="1540509" h="1236979">
                  <a:moveTo>
                    <a:pt x="1090245" y="1113790"/>
                  </a:moveTo>
                  <a:lnTo>
                    <a:pt x="1032231" y="1113790"/>
                  </a:lnTo>
                  <a:lnTo>
                    <a:pt x="1072589" y="1182370"/>
                  </a:lnTo>
                  <a:lnTo>
                    <a:pt x="1076836" y="1183640"/>
                  </a:lnTo>
                  <a:lnTo>
                    <a:pt x="1081561" y="1184910"/>
                  </a:lnTo>
                  <a:lnTo>
                    <a:pt x="1086820" y="1184910"/>
                  </a:lnTo>
                  <a:lnTo>
                    <a:pt x="1090245" y="1113790"/>
                  </a:lnTo>
                  <a:close/>
                </a:path>
                <a:path w="1540509" h="1236979">
                  <a:moveTo>
                    <a:pt x="1446757" y="759460"/>
                  </a:moveTo>
                  <a:lnTo>
                    <a:pt x="1335351" y="759460"/>
                  </a:lnTo>
                  <a:lnTo>
                    <a:pt x="1347247" y="1107440"/>
                  </a:lnTo>
                  <a:lnTo>
                    <a:pt x="1357456" y="1107440"/>
                  </a:lnTo>
                  <a:lnTo>
                    <a:pt x="1263579" y="1168400"/>
                  </a:lnTo>
                  <a:lnTo>
                    <a:pt x="1421523" y="1168400"/>
                  </a:lnTo>
                  <a:lnTo>
                    <a:pt x="1421523" y="1102360"/>
                  </a:lnTo>
                  <a:lnTo>
                    <a:pt x="1430382" y="1101090"/>
                  </a:lnTo>
                  <a:lnTo>
                    <a:pt x="1446757" y="759460"/>
                  </a:lnTo>
                  <a:close/>
                </a:path>
                <a:path w="1540509" h="1236979">
                  <a:moveTo>
                    <a:pt x="879278" y="915670"/>
                  </a:moveTo>
                  <a:lnTo>
                    <a:pt x="853659" y="918210"/>
                  </a:lnTo>
                  <a:lnTo>
                    <a:pt x="833502" y="925830"/>
                  </a:lnTo>
                  <a:lnTo>
                    <a:pt x="819811" y="935990"/>
                  </a:lnTo>
                  <a:lnTo>
                    <a:pt x="814432" y="957580"/>
                  </a:lnTo>
                  <a:lnTo>
                    <a:pt x="817843" y="977900"/>
                  </a:lnTo>
                  <a:lnTo>
                    <a:pt x="828805" y="1000760"/>
                  </a:lnTo>
                  <a:lnTo>
                    <a:pt x="846079" y="1023620"/>
                  </a:lnTo>
                  <a:lnTo>
                    <a:pt x="832261" y="1031240"/>
                  </a:lnTo>
                  <a:lnTo>
                    <a:pt x="797003" y="1052830"/>
                  </a:lnTo>
                  <a:lnTo>
                    <a:pt x="786724" y="1061720"/>
                  </a:lnTo>
                  <a:lnTo>
                    <a:pt x="781998" y="1065530"/>
                  </a:lnTo>
                  <a:lnTo>
                    <a:pt x="777541" y="1070610"/>
                  </a:lnTo>
                  <a:lnTo>
                    <a:pt x="771270" y="1076960"/>
                  </a:lnTo>
                  <a:lnTo>
                    <a:pt x="766939" y="1084580"/>
                  </a:lnTo>
                  <a:lnTo>
                    <a:pt x="764464" y="1092200"/>
                  </a:lnTo>
                  <a:lnTo>
                    <a:pt x="763789" y="1093470"/>
                  </a:lnTo>
                  <a:lnTo>
                    <a:pt x="763536" y="1094740"/>
                  </a:lnTo>
                  <a:lnTo>
                    <a:pt x="762692" y="1098550"/>
                  </a:lnTo>
                  <a:lnTo>
                    <a:pt x="762186" y="1102360"/>
                  </a:lnTo>
                  <a:lnTo>
                    <a:pt x="761933" y="1106170"/>
                  </a:lnTo>
                  <a:lnTo>
                    <a:pt x="761904" y="1108710"/>
                  </a:lnTo>
                  <a:lnTo>
                    <a:pt x="763266" y="1120140"/>
                  </a:lnTo>
                  <a:lnTo>
                    <a:pt x="785500" y="1153160"/>
                  </a:lnTo>
                  <a:lnTo>
                    <a:pt x="790591" y="1156970"/>
                  </a:lnTo>
                  <a:lnTo>
                    <a:pt x="793910" y="1158240"/>
                  </a:lnTo>
                  <a:lnTo>
                    <a:pt x="798662" y="1160780"/>
                  </a:lnTo>
                  <a:lnTo>
                    <a:pt x="799900" y="1160780"/>
                  </a:lnTo>
                  <a:lnTo>
                    <a:pt x="803162" y="1162050"/>
                  </a:lnTo>
                  <a:lnTo>
                    <a:pt x="805243" y="1162050"/>
                  </a:lnTo>
                  <a:lnTo>
                    <a:pt x="811234" y="1164590"/>
                  </a:lnTo>
                  <a:lnTo>
                    <a:pt x="815284" y="1164590"/>
                  </a:lnTo>
                  <a:lnTo>
                    <a:pt x="822062" y="1165860"/>
                  </a:lnTo>
                  <a:lnTo>
                    <a:pt x="824677" y="1165860"/>
                  </a:lnTo>
                  <a:lnTo>
                    <a:pt x="827405" y="1167130"/>
                  </a:lnTo>
                  <a:lnTo>
                    <a:pt x="857441" y="1167130"/>
                  </a:lnTo>
                  <a:lnTo>
                    <a:pt x="960347" y="1148080"/>
                  </a:lnTo>
                  <a:lnTo>
                    <a:pt x="1047804" y="1148080"/>
                  </a:lnTo>
                  <a:lnTo>
                    <a:pt x="1026942" y="1117600"/>
                  </a:lnTo>
                  <a:lnTo>
                    <a:pt x="1023682" y="1117600"/>
                  </a:lnTo>
                  <a:lnTo>
                    <a:pt x="1021151" y="1113790"/>
                  </a:lnTo>
                  <a:lnTo>
                    <a:pt x="1090245" y="1113790"/>
                  </a:lnTo>
                  <a:lnTo>
                    <a:pt x="1091713" y="1083310"/>
                  </a:lnTo>
                  <a:lnTo>
                    <a:pt x="1083951" y="1074420"/>
                  </a:lnTo>
                  <a:lnTo>
                    <a:pt x="1084036" y="1073150"/>
                  </a:lnTo>
                  <a:lnTo>
                    <a:pt x="1092163" y="1073150"/>
                  </a:lnTo>
                  <a:lnTo>
                    <a:pt x="1094329" y="1027430"/>
                  </a:lnTo>
                  <a:lnTo>
                    <a:pt x="1092388" y="1027430"/>
                  </a:lnTo>
                  <a:lnTo>
                    <a:pt x="1094207" y="1012190"/>
                  </a:lnTo>
                  <a:lnTo>
                    <a:pt x="1093587" y="994410"/>
                  </a:lnTo>
                  <a:lnTo>
                    <a:pt x="1090526" y="972820"/>
                  </a:lnTo>
                  <a:lnTo>
                    <a:pt x="1085020" y="949960"/>
                  </a:lnTo>
                  <a:lnTo>
                    <a:pt x="1085020" y="930910"/>
                  </a:lnTo>
                  <a:lnTo>
                    <a:pt x="1086870" y="916940"/>
                  </a:lnTo>
                  <a:lnTo>
                    <a:pt x="909358" y="916940"/>
                  </a:lnTo>
                  <a:lnTo>
                    <a:pt x="879278" y="915670"/>
                  </a:lnTo>
                  <a:close/>
                </a:path>
                <a:path w="1540509" h="1236979">
                  <a:moveTo>
                    <a:pt x="1271003" y="1088390"/>
                  </a:moveTo>
                  <a:lnTo>
                    <a:pt x="1207443" y="1088390"/>
                  </a:lnTo>
                  <a:lnTo>
                    <a:pt x="1113088" y="1150620"/>
                  </a:lnTo>
                  <a:lnTo>
                    <a:pt x="1271003" y="1150620"/>
                  </a:lnTo>
                  <a:lnTo>
                    <a:pt x="1271003" y="1088390"/>
                  </a:lnTo>
                  <a:close/>
                </a:path>
                <a:path w="1540509" h="1236979">
                  <a:moveTo>
                    <a:pt x="234030" y="474980"/>
                  </a:moveTo>
                  <a:lnTo>
                    <a:pt x="77236" y="474980"/>
                  </a:lnTo>
                  <a:lnTo>
                    <a:pt x="72387" y="518160"/>
                  </a:lnTo>
                  <a:lnTo>
                    <a:pt x="74868" y="524510"/>
                  </a:lnTo>
                  <a:lnTo>
                    <a:pt x="79511" y="530860"/>
                  </a:lnTo>
                  <a:lnTo>
                    <a:pt x="57061" y="572770"/>
                  </a:lnTo>
                  <a:lnTo>
                    <a:pt x="44718" y="626110"/>
                  </a:lnTo>
                  <a:lnTo>
                    <a:pt x="39720" y="683260"/>
                  </a:lnTo>
                  <a:lnTo>
                    <a:pt x="39535" y="704850"/>
                  </a:lnTo>
                  <a:lnTo>
                    <a:pt x="39424" y="734060"/>
                  </a:lnTo>
                  <a:lnTo>
                    <a:pt x="40717" y="762000"/>
                  </a:lnTo>
                  <a:lnTo>
                    <a:pt x="44457" y="791210"/>
                  </a:lnTo>
                  <a:lnTo>
                    <a:pt x="48236" y="833120"/>
                  </a:lnTo>
                  <a:lnTo>
                    <a:pt x="48282" y="836930"/>
                  </a:lnTo>
                  <a:lnTo>
                    <a:pt x="46808" y="891540"/>
                  </a:lnTo>
                  <a:lnTo>
                    <a:pt x="34243" y="967740"/>
                  </a:lnTo>
                  <a:lnTo>
                    <a:pt x="27676" y="1032510"/>
                  </a:lnTo>
                  <a:lnTo>
                    <a:pt x="37060" y="1078230"/>
                  </a:lnTo>
                  <a:lnTo>
                    <a:pt x="52796" y="1106170"/>
                  </a:lnTo>
                  <a:lnTo>
                    <a:pt x="65287" y="1118870"/>
                  </a:lnTo>
                  <a:lnTo>
                    <a:pt x="65287" y="1141730"/>
                  </a:lnTo>
                  <a:lnTo>
                    <a:pt x="128239" y="1141730"/>
                  </a:lnTo>
                  <a:lnTo>
                    <a:pt x="128239" y="1120140"/>
                  </a:lnTo>
                  <a:lnTo>
                    <a:pt x="145011" y="1102360"/>
                  </a:lnTo>
                  <a:lnTo>
                    <a:pt x="153055" y="1065530"/>
                  </a:lnTo>
                  <a:lnTo>
                    <a:pt x="155266" y="1027430"/>
                  </a:lnTo>
                  <a:lnTo>
                    <a:pt x="155298" y="1023620"/>
                  </a:lnTo>
                  <a:lnTo>
                    <a:pt x="154922" y="1000760"/>
                  </a:lnTo>
                  <a:lnTo>
                    <a:pt x="155027" y="993140"/>
                  </a:lnTo>
                  <a:lnTo>
                    <a:pt x="158227" y="949960"/>
                  </a:lnTo>
                  <a:lnTo>
                    <a:pt x="166833" y="878840"/>
                  </a:lnTo>
                  <a:lnTo>
                    <a:pt x="175661" y="814070"/>
                  </a:lnTo>
                  <a:lnTo>
                    <a:pt x="179714" y="784860"/>
                  </a:lnTo>
                  <a:lnTo>
                    <a:pt x="340422" y="784860"/>
                  </a:lnTo>
                  <a:lnTo>
                    <a:pt x="340004" y="783590"/>
                  </a:lnTo>
                  <a:lnTo>
                    <a:pt x="329105" y="758190"/>
                  </a:lnTo>
                  <a:lnTo>
                    <a:pt x="224628" y="541020"/>
                  </a:lnTo>
                  <a:lnTo>
                    <a:pt x="231344" y="537210"/>
                  </a:lnTo>
                  <a:lnTo>
                    <a:pt x="235801" y="529590"/>
                  </a:lnTo>
                  <a:lnTo>
                    <a:pt x="234030" y="474980"/>
                  </a:lnTo>
                  <a:close/>
                </a:path>
                <a:path w="1540509" h="1236979">
                  <a:moveTo>
                    <a:pt x="1026072" y="1116330"/>
                  </a:moveTo>
                  <a:lnTo>
                    <a:pt x="1023682" y="1117600"/>
                  </a:lnTo>
                  <a:lnTo>
                    <a:pt x="1026942" y="1117600"/>
                  </a:lnTo>
                  <a:lnTo>
                    <a:pt x="1026072" y="1116330"/>
                  </a:lnTo>
                  <a:close/>
                </a:path>
                <a:path w="1540509" h="1236979">
                  <a:moveTo>
                    <a:pt x="1506030" y="464820"/>
                  </a:moveTo>
                  <a:lnTo>
                    <a:pt x="1266840" y="464820"/>
                  </a:lnTo>
                  <a:lnTo>
                    <a:pt x="1286724" y="471170"/>
                  </a:lnTo>
                  <a:lnTo>
                    <a:pt x="1272100" y="544830"/>
                  </a:lnTo>
                  <a:lnTo>
                    <a:pt x="1271524" y="552450"/>
                  </a:lnTo>
                  <a:lnTo>
                    <a:pt x="1272300" y="558800"/>
                  </a:lnTo>
                  <a:lnTo>
                    <a:pt x="1274326" y="563880"/>
                  </a:lnTo>
                  <a:lnTo>
                    <a:pt x="1277499" y="570230"/>
                  </a:lnTo>
                  <a:lnTo>
                    <a:pt x="1266250" y="595630"/>
                  </a:lnTo>
                  <a:lnTo>
                    <a:pt x="1203309" y="744220"/>
                  </a:lnTo>
                  <a:lnTo>
                    <a:pt x="1194890" y="768350"/>
                  </a:lnTo>
                  <a:lnTo>
                    <a:pt x="1189324" y="792480"/>
                  </a:lnTo>
                  <a:lnTo>
                    <a:pt x="1186659" y="816610"/>
                  </a:lnTo>
                  <a:lnTo>
                    <a:pt x="1186941" y="842010"/>
                  </a:lnTo>
                  <a:lnTo>
                    <a:pt x="1204209" y="1088390"/>
                  </a:lnTo>
                  <a:lnTo>
                    <a:pt x="1273760" y="1088390"/>
                  </a:lnTo>
                  <a:lnTo>
                    <a:pt x="1292040" y="858520"/>
                  </a:lnTo>
                  <a:lnTo>
                    <a:pt x="1293502" y="847090"/>
                  </a:lnTo>
                  <a:lnTo>
                    <a:pt x="1335351" y="759460"/>
                  </a:lnTo>
                  <a:lnTo>
                    <a:pt x="1446757" y="759460"/>
                  </a:lnTo>
                  <a:lnTo>
                    <a:pt x="1455158" y="584200"/>
                  </a:lnTo>
                  <a:lnTo>
                    <a:pt x="1462049" y="579120"/>
                  </a:lnTo>
                  <a:lnTo>
                    <a:pt x="1467561" y="572770"/>
                  </a:lnTo>
                  <a:lnTo>
                    <a:pt x="1470598" y="565150"/>
                  </a:lnTo>
                  <a:lnTo>
                    <a:pt x="1491387" y="510540"/>
                  </a:lnTo>
                  <a:lnTo>
                    <a:pt x="1506030" y="464820"/>
                  </a:lnTo>
                  <a:close/>
                </a:path>
                <a:path w="1540509" h="1236979">
                  <a:moveTo>
                    <a:pt x="642321" y="608330"/>
                  </a:moveTo>
                  <a:lnTo>
                    <a:pt x="642321" y="797560"/>
                  </a:lnTo>
                  <a:lnTo>
                    <a:pt x="569199" y="971550"/>
                  </a:lnTo>
                  <a:lnTo>
                    <a:pt x="586454" y="977900"/>
                  </a:lnTo>
                  <a:lnTo>
                    <a:pt x="604453" y="981710"/>
                  </a:lnTo>
                  <a:lnTo>
                    <a:pt x="623105" y="984250"/>
                  </a:lnTo>
                  <a:lnTo>
                    <a:pt x="642321" y="985520"/>
                  </a:lnTo>
                  <a:lnTo>
                    <a:pt x="681386" y="981710"/>
                  </a:lnTo>
                  <a:lnTo>
                    <a:pt x="717669" y="970280"/>
                  </a:lnTo>
                  <a:lnTo>
                    <a:pt x="750350" y="951230"/>
                  </a:lnTo>
                  <a:lnTo>
                    <a:pt x="778610" y="927100"/>
                  </a:lnTo>
                  <a:lnTo>
                    <a:pt x="814871" y="927100"/>
                  </a:lnTo>
                  <a:lnTo>
                    <a:pt x="820445" y="922020"/>
                  </a:lnTo>
                  <a:lnTo>
                    <a:pt x="833293" y="909320"/>
                  </a:lnTo>
                  <a:lnTo>
                    <a:pt x="845144" y="894080"/>
                  </a:lnTo>
                  <a:lnTo>
                    <a:pt x="856091" y="878840"/>
                  </a:lnTo>
                  <a:lnTo>
                    <a:pt x="1081075" y="878840"/>
                  </a:lnTo>
                  <a:lnTo>
                    <a:pt x="1080664" y="876300"/>
                  </a:lnTo>
                  <a:lnTo>
                    <a:pt x="1067630" y="826770"/>
                  </a:lnTo>
                  <a:lnTo>
                    <a:pt x="1049668" y="775970"/>
                  </a:lnTo>
                  <a:lnTo>
                    <a:pt x="1053092" y="773430"/>
                  </a:lnTo>
                  <a:lnTo>
                    <a:pt x="829598" y="773430"/>
                  </a:lnTo>
                  <a:lnTo>
                    <a:pt x="818290" y="728980"/>
                  </a:lnTo>
                  <a:lnTo>
                    <a:pt x="797144" y="688340"/>
                  </a:lnTo>
                  <a:lnTo>
                    <a:pt x="767567" y="655320"/>
                  </a:lnTo>
                  <a:lnTo>
                    <a:pt x="730967" y="629920"/>
                  </a:lnTo>
                  <a:lnTo>
                    <a:pt x="688749" y="613410"/>
                  </a:lnTo>
                  <a:lnTo>
                    <a:pt x="642321" y="608330"/>
                  </a:lnTo>
                  <a:close/>
                </a:path>
                <a:path w="1540509" h="1236979">
                  <a:moveTo>
                    <a:pt x="814871" y="927100"/>
                  </a:moveTo>
                  <a:lnTo>
                    <a:pt x="778610" y="927100"/>
                  </a:lnTo>
                  <a:lnTo>
                    <a:pt x="785524" y="929640"/>
                  </a:lnTo>
                  <a:lnTo>
                    <a:pt x="792475" y="930910"/>
                  </a:lnTo>
                  <a:lnTo>
                    <a:pt x="799468" y="933450"/>
                  </a:lnTo>
                  <a:lnTo>
                    <a:pt x="806509" y="934720"/>
                  </a:lnTo>
                  <a:lnTo>
                    <a:pt x="814871" y="927100"/>
                  </a:lnTo>
                  <a:close/>
                </a:path>
                <a:path w="1540509" h="1236979">
                  <a:moveTo>
                    <a:pt x="1081075" y="878840"/>
                  </a:moveTo>
                  <a:lnTo>
                    <a:pt x="856091" y="878840"/>
                  </a:lnTo>
                  <a:lnTo>
                    <a:pt x="900555" y="897890"/>
                  </a:lnTo>
                  <a:lnTo>
                    <a:pt x="903086" y="897890"/>
                  </a:lnTo>
                  <a:lnTo>
                    <a:pt x="905646" y="899160"/>
                  </a:lnTo>
                  <a:lnTo>
                    <a:pt x="907727" y="904240"/>
                  </a:lnTo>
                  <a:lnTo>
                    <a:pt x="908964" y="909320"/>
                  </a:lnTo>
                  <a:lnTo>
                    <a:pt x="909358" y="916940"/>
                  </a:lnTo>
                  <a:lnTo>
                    <a:pt x="1086870" y="916940"/>
                  </a:lnTo>
                  <a:lnTo>
                    <a:pt x="1087038" y="915670"/>
                  </a:lnTo>
                  <a:lnTo>
                    <a:pt x="1081075" y="878840"/>
                  </a:lnTo>
                  <a:close/>
                </a:path>
                <a:path w="1540509" h="1236979">
                  <a:moveTo>
                    <a:pt x="629581" y="605790"/>
                  </a:moveTo>
                  <a:lnTo>
                    <a:pt x="516804" y="605790"/>
                  </a:lnTo>
                  <a:lnTo>
                    <a:pt x="476394" y="638810"/>
                  </a:lnTo>
                  <a:lnTo>
                    <a:pt x="445267" y="680720"/>
                  </a:lnTo>
                  <a:lnTo>
                    <a:pt x="425252" y="730250"/>
                  </a:lnTo>
                  <a:lnTo>
                    <a:pt x="418174" y="784860"/>
                  </a:lnTo>
                  <a:lnTo>
                    <a:pt x="629581" y="784860"/>
                  </a:lnTo>
                  <a:lnTo>
                    <a:pt x="629581" y="605790"/>
                  </a:lnTo>
                  <a:close/>
                </a:path>
                <a:path w="1540509" h="1236979">
                  <a:moveTo>
                    <a:pt x="960768" y="605790"/>
                  </a:moveTo>
                  <a:lnTo>
                    <a:pt x="811008" y="605790"/>
                  </a:lnTo>
                  <a:lnTo>
                    <a:pt x="809096" y="612140"/>
                  </a:lnTo>
                  <a:lnTo>
                    <a:pt x="808533" y="617220"/>
                  </a:lnTo>
                  <a:lnTo>
                    <a:pt x="809715" y="623570"/>
                  </a:lnTo>
                  <a:lnTo>
                    <a:pt x="812273" y="631190"/>
                  </a:lnTo>
                  <a:lnTo>
                    <a:pt x="816577" y="637540"/>
                  </a:lnTo>
                  <a:lnTo>
                    <a:pt x="822442" y="643890"/>
                  </a:lnTo>
                  <a:lnTo>
                    <a:pt x="829683" y="648970"/>
                  </a:lnTo>
                  <a:lnTo>
                    <a:pt x="840024" y="687070"/>
                  </a:lnTo>
                  <a:lnTo>
                    <a:pt x="875975" y="707390"/>
                  </a:lnTo>
                  <a:lnTo>
                    <a:pt x="877212" y="707390"/>
                  </a:lnTo>
                  <a:lnTo>
                    <a:pt x="878225" y="712470"/>
                  </a:lnTo>
                  <a:lnTo>
                    <a:pt x="873950" y="712470"/>
                  </a:lnTo>
                  <a:lnTo>
                    <a:pt x="871419" y="713740"/>
                  </a:lnTo>
                  <a:lnTo>
                    <a:pt x="873303" y="726440"/>
                  </a:lnTo>
                  <a:lnTo>
                    <a:pt x="862072" y="734060"/>
                  </a:lnTo>
                  <a:lnTo>
                    <a:pt x="851060" y="745490"/>
                  </a:lnTo>
                  <a:lnTo>
                    <a:pt x="840244" y="758190"/>
                  </a:lnTo>
                  <a:lnTo>
                    <a:pt x="829598" y="773430"/>
                  </a:lnTo>
                  <a:lnTo>
                    <a:pt x="1053092" y="773430"/>
                  </a:lnTo>
                  <a:lnTo>
                    <a:pt x="1059941" y="768350"/>
                  </a:lnTo>
                  <a:lnTo>
                    <a:pt x="1069295" y="759460"/>
                  </a:lnTo>
                  <a:lnTo>
                    <a:pt x="1077673" y="749300"/>
                  </a:lnTo>
                  <a:lnTo>
                    <a:pt x="1085020" y="737870"/>
                  </a:lnTo>
                  <a:lnTo>
                    <a:pt x="1078828" y="731520"/>
                  </a:lnTo>
                  <a:lnTo>
                    <a:pt x="1070905" y="725170"/>
                  </a:lnTo>
                  <a:lnTo>
                    <a:pt x="1061405" y="720090"/>
                  </a:lnTo>
                  <a:lnTo>
                    <a:pt x="1050483" y="716280"/>
                  </a:lnTo>
                  <a:lnTo>
                    <a:pt x="1044372" y="712470"/>
                  </a:lnTo>
                  <a:lnTo>
                    <a:pt x="1039557" y="707390"/>
                  </a:lnTo>
                  <a:lnTo>
                    <a:pt x="1036262" y="702310"/>
                  </a:lnTo>
                  <a:lnTo>
                    <a:pt x="1034706" y="694690"/>
                  </a:lnTo>
                  <a:lnTo>
                    <a:pt x="1005991" y="655320"/>
                  </a:lnTo>
                  <a:lnTo>
                    <a:pt x="994011" y="648970"/>
                  </a:lnTo>
                  <a:lnTo>
                    <a:pt x="985335" y="643890"/>
                  </a:lnTo>
                  <a:lnTo>
                    <a:pt x="977843" y="637540"/>
                  </a:lnTo>
                  <a:lnTo>
                    <a:pt x="971748" y="629920"/>
                  </a:lnTo>
                  <a:lnTo>
                    <a:pt x="967265" y="621030"/>
                  </a:lnTo>
                  <a:lnTo>
                    <a:pt x="965324" y="615950"/>
                  </a:lnTo>
                  <a:lnTo>
                    <a:pt x="963159" y="610870"/>
                  </a:lnTo>
                  <a:lnTo>
                    <a:pt x="960768" y="605790"/>
                  </a:lnTo>
                  <a:close/>
                </a:path>
                <a:path w="1540509" h="1236979">
                  <a:moveTo>
                    <a:pt x="1506843" y="462280"/>
                  </a:moveTo>
                  <a:lnTo>
                    <a:pt x="233619" y="462280"/>
                  </a:lnTo>
                  <a:lnTo>
                    <a:pt x="236918" y="468630"/>
                  </a:lnTo>
                  <a:lnTo>
                    <a:pt x="240256" y="473710"/>
                  </a:lnTo>
                  <a:lnTo>
                    <a:pt x="244292" y="480060"/>
                  </a:lnTo>
                  <a:lnTo>
                    <a:pt x="245504" y="481330"/>
                  </a:lnTo>
                  <a:lnTo>
                    <a:pt x="245504" y="572770"/>
                  </a:lnTo>
                  <a:lnTo>
                    <a:pt x="248072" y="585470"/>
                  </a:lnTo>
                  <a:lnTo>
                    <a:pt x="255075" y="596900"/>
                  </a:lnTo>
                  <a:lnTo>
                    <a:pt x="265459" y="603250"/>
                  </a:lnTo>
                  <a:lnTo>
                    <a:pt x="278173" y="605790"/>
                  </a:lnTo>
                  <a:lnTo>
                    <a:pt x="1234161" y="605790"/>
                  </a:lnTo>
                  <a:lnTo>
                    <a:pt x="1246884" y="603250"/>
                  </a:lnTo>
                  <a:lnTo>
                    <a:pt x="1257271" y="596900"/>
                  </a:lnTo>
                  <a:lnTo>
                    <a:pt x="1264273" y="585470"/>
                  </a:lnTo>
                  <a:lnTo>
                    <a:pt x="1266841" y="572770"/>
                  </a:lnTo>
                  <a:lnTo>
                    <a:pt x="1266840" y="464820"/>
                  </a:lnTo>
                  <a:lnTo>
                    <a:pt x="1506030" y="464820"/>
                  </a:lnTo>
                  <a:lnTo>
                    <a:pt x="1506843" y="462280"/>
                  </a:lnTo>
                  <a:close/>
                </a:path>
                <a:path w="1540509" h="1236979">
                  <a:moveTo>
                    <a:pt x="120885" y="137160"/>
                  </a:moveTo>
                  <a:lnTo>
                    <a:pt x="90249" y="161290"/>
                  </a:lnTo>
                  <a:lnTo>
                    <a:pt x="75270" y="196850"/>
                  </a:lnTo>
                  <a:lnTo>
                    <a:pt x="72882" y="229870"/>
                  </a:lnTo>
                  <a:lnTo>
                    <a:pt x="68328" y="260350"/>
                  </a:lnTo>
                  <a:lnTo>
                    <a:pt x="54734" y="294640"/>
                  </a:lnTo>
                  <a:lnTo>
                    <a:pt x="40792" y="328930"/>
                  </a:lnTo>
                  <a:lnTo>
                    <a:pt x="35196" y="358140"/>
                  </a:lnTo>
                  <a:lnTo>
                    <a:pt x="17318" y="387350"/>
                  </a:lnTo>
                  <a:lnTo>
                    <a:pt x="4898" y="419100"/>
                  </a:lnTo>
                  <a:lnTo>
                    <a:pt x="0" y="448310"/>
                  </a:lnTo>
                  <a:lnTo>
                    <a:pt x="4684" y="472440"/>
                  </a:lnTo>
                  <a:lnTo>
                    <a:pt x="21106" y="492760"/>
                  </a:lnTo>
                  <a:lnTo>
                    <a:pt x="39663" y="496570"/>
                  </a:lnTo>
                  <a:lnTo>
                    <a:pt x="57250" y="490220"/>
                  </a:lnTo>
                  <a:lnTo>
                    <a:pt x="70885" y="481330"/>
                  </a:lnTo>
                  <a:lnTo>
                    <a:pt x="74142" y="478790"/>
                  </a:lnTo>
                  <a:lnTo>
                    <a:pt x="76299" y="476250"/>
                  </a:lnTo>
                  <a:lnTo>
                    <a:pt x="76991" y="476250"/>
                  </a:lnTo>
                  <a:lnTo>
                    <a:pt x="77236" y="474980"/>
                  </a:lnTo>
                  <a:lnTo>
                    <a:pt x="234030" y="474980"/>
                  </a:lnTo>
                  <a:lnTo>
                    <a:pt x="233619" y="462280"/>
                  </a:lnTo>
                  <a:lnTo>
                    <a:pt x="1506843" y="462280"/>
                  </a:lnTo>
                  <a:lnTo>
                    <a:pt x="1508470" y="457200"/>
                  </a:lnTo>
                  <a:lnTo>
                    <a:pt x="1519636" y="411480"/>
                  </a:lnTo>
                  <a:lnTo>
                    <a:pt x="1298367" y="411480"/>
                  </a:lnTo>
                  <a:lnTo>
                    <a:pt x="1268612" y="410210"/>
                  </a:lnTo>
                  <a:lnTo>
                    <a:pt x="1271031" y="400050"/>
                  </a:lnTo>
                  <a:lnTo>
                    <a:pt x="1266840" y="400050"/>
                  </a:lnTo>
                  <a:lnTo>
                    <a:pt x="1266840" y="306070"/>
                  </a:lnTo>
                  <a:lnTo>
                    <a:pt x="245158" y="306070"/>
                  </a:lnTo>
                  <a:lnTo>
                    <a:pt x="235821" y="299720"/>
                  </a:lnTo>
                  <a:lnTo>
                    <a:pt x="225696" y="295910"/>
                  </a:lnTo>
                  <a:lnTo>
                    <a:pt x="214936" y="293370"/>
                  </a:lnTo>
                  <a:lnTo>
                    <a:pt x="203695" y="292100"/>
                  </a:lnTo>
                  <a:lnTo>
                    <a:pt x="201903" y="292100"/>
                  </a:lnTo>
                  <a:lnTo>
                    <a:pt x="201903" y="281940"/>
                  </a:lnTo>
                  <a:lnTo>
                    <a:pt x="199026" y="276860"/>
                  </a:lnTo>
                  <a:lnTo>
                    <a:pt x="194650" y="273050"/>
                  </a:lnTo>
                  <a:lnTo>
                    <a:pt x="208742" y="264160"/>
                  </a:lnTo>
                  <a:lnTo>
                    <a:pt x="219071" y="251460"/>
                  </a:lnTo>
                  <a:lnTo>
                    <a:pt x="225167" y="234950"/>
                  </a:lnTo>
                  <a:lnTo>
                    <a:pt x="226556" y="217170"/>
                  </a:lnTo>
                  <a:lnTo>
                    <a:pt x="235941" y="213360"/>
                  </a:lnTo>
                  <a:lnTo>
                    <a:pt x="236414" y="210820"/>
                  </a:lnTo>
                  <a:lnTo>
                    <a:pt x="223589" y="195580"/>
                  </a:lnTo>
                  <a:lnTo>
                    <a:pt x="222172" y="189230"/>
                  </a:lnTo>
                  <a:lnTo>
                    <a:pt x="218935" y="184150"/>
                  </a:lnTo>
                  <a:lnTo>
                    <a:pt x="214716" y="181610"/>
                  </a:lnTo>
                  <a:lnTo>
                    <a:pt x="214556" y="179070"/>
                  </a:lnTo>
                  <a:lnTo>
                    <a:pt x="214323" y="177800"/>
                  </a:lnTo>
                  <a:lnTo>
                    <a:pt x="213937" y="175260"/>
                  </a:lnTo>
                  <a:lnTo>
                    <a:pt x="208125" y="161290"/>
                  </a:lnTo>
                  <a:lnTo>
                    <a:pt x="198158" y="149860"/>
                  </a:lnTo>
                  <a:lnTo>
                    <a:pt x="185158" y="142240"/>
                  </a:lnTo>
                  <a:lnTo>
                    <a:pt x="170244" y="139700"/>
                  </a:lnTo>
                  <a:lnTo>
                    <a:pt x="120885" y="137160"/>
                  </a:lnTo>
                  <a:close/>
                </a:path>
                <a:path w="1540509" h="1236979">
                  <a:moveTo>
                    <a:pt x="1463261" y="285750"/>
                  </a:moveTo>
                  <a:lnTo>
                    <a:pt x="1266840" y="285750"/>
                  </a:lnTo>
                  <a:lnTo>
                    <a:pt x="1314342" y="330200"/>
                  </a:lnTo>
                  <a:lnTo>
                    <a:pt x="1298367" y="411480"/>
                  </a:lnTo>
                  <a:lnTo>
                    <a:pt x="1519636" y="411480"/>
                  </a:lnTo>
                  <a:lnTo>
                    <a:pt x="1520877" y="406400"/>
                  </a:lnTo>
                  <a:lnTo>
                    <a:pt x="1527633" y="360680"/>
                  </a:lnTo>
                  <a:lnTo>
                    <a:pt x="1525383" y="341630"/>
                  </a:lnTo>
                  <a:lnTo>
                    <a:pt x="1516401" y="326390"/>
                  </a:lnTo>
                  <a:lnTo>
                    <a:pt x="1502278" y="314960"/>
                  </a:lnTo>
                  <a:lnTo>
                    <a:pt x="1484604" y="304800"/>
                  </a:lnTo>
                  <a:lnTo>
                    <a:pt x="1484379" y="304800"/>
                  </a:lnTo>
                  <a:lnTo>
                    <a:pt x="1477460" y="302260"/>
                  </a:lnTo>
                  <a:lnTo>
                    <a:pt x="1462723" y="297180"/>
                  </a:lnTo>
                  <a:lnTo>
                    <a:pt x="1463261" y="285750"/>
                  </a:lnTo>
                  <a:close/>
                </a:path>
                <a:path w="1540509" h="1236979">
                  <a:moveTo>
                    <a:pt x="1234160" y="0"/>
                  </a:moveTo>
                  <a:lnTo>
                    <a:pt x="278172" y="0"/>
                  </a:lnTo>
                  <a:lnTo>
                    <a:pt x="265459" y="2540"/>
                  </a:lnTo>
                  <a:lnTo>
                    <a:pt x="255074" y="8890"/>
                  </a:lnTo>
                  <a:lnTo>
                    <a:pt x="248072" y="20320"/>
                  </a:lnTo>
                  <a:lnTo>
                    <a:pt x="245503" y="33020"/>
                  </a:lnTo>
                  <a:lnTo>
                    <a:pt x="245504" y="303530"/>
                  </a:lnTo>
                  <a:lnTo>
                    <a:pt x="245158" y="306070"/>
                  </a:lnTo>
                  <a:lnTo>
                    <a:pt x="1266840" y="306070"/>
                  </a:lnTo>
                  <a:lnTo>
                    <a:pt x="1266840" y="285750"/>
                  </a:lnTo>
                  <a:lnTo>
                    <a:pt x="1463261" y="285750"/>
                  </a:lnTo>
                  <a:lnTo>
                    <a:pt x="1463679" y="276860"/>
                  </a:lnTo>
                  <a:lnTo>
                    <a:pt x="1507489" y="276860"/>
                  </a:lnTo>
                  <a:lnTo>
                    <a:pt x="1516312" y="266700"/>
                  </a:lnTo>
                  <a:lnTo>
                    <a:pt x="1519868" y="255270"/>
                  </a:lnTo>
                  <a:lnTo>
                    <a:pt x="1363052" y="255270"/>
                  </a:lnTo>
                  <a:lnTo>
                    <a:pt x="1266840" y="194310"/>
                  </a:lnTo>
                  <a:lnTo>
                    <a:pt x="1266840" y="33020"/>
                  </a:lnTo>
                  <a:lnTo>
                    <a:pt x="1264273" y="20320"/>
                  </a:lnTo>
                  <a:lnTo>
                    <a:pt x="1257271" y="8890"/>
                  </a:lnTo>
                  <a:lnTo>
                    <a:pt x="1246883" y="2540"/>
                  </a:lnTo>
                  <a:lnTo>
                    <a:pt x="1234160" y="0"/>
                  </a:lnTo>
                  <a:close/>
                </a:path>
                <a:path w="1540509" h="1236979">
                  <a:moveTo>
                    <a:pt x="1507489" y="276860"/>
                  </a:moveTo>
                  <a:lnTo>
                    <a:pt x="1463679" y="276860"/>
                  </a:lnTo>
                  <a:lnTo>
                    <a:pt x="1468629" y="280670"/>
                  </a:lnTo>
                  <a:lnTo>
                    <a:pt x="1474704" y="283210"/>
                  </a:lnTo>
                  <a:lnTo>
                    <a:pt x="1495450" y="283210"/>
                  </a:lnTo>
                  <a:lnTo>
                    <a:pt x="1507489" y="276860"/>
                  </a:lnTo>
                  <a:close/>
                </a:path>
                <a:path w="1540509" h="1236979">
                  <a:moveTo>
                    <a:pt x="1406194" y="128270"/>
                  </a:moveTo>
                  <a:lnTo>
                    <a:pt x="1402622" y="128270"/>
                  </a:lnTo>
                  <a:lnTo>
                    <a:pt x="1388631" y="129540"/>
                  </a:lnTo>
                  <a:lnTo>
                    <a:pt x="1376601" y="135890"/>
                  </a:lnTo>
                  <a:lnTo>
                    <a:pt x="1367787" y="146050"/>
                  </a:lnTo>
                  <a:lnTo>
                    <a:pt x="1363446" y="158750"/>
                  </a:lnTo>
                  <a:lnTo>
                    <a:pt x="1363440" y="167640"/>
                  </a:lnTo>
                  <a:lnTo>
                    <a:pt x="1365235" y="175260"/>
                  </a:lnTo>
                  <a:lnTo>
                    <a:pt x="1368639" y="181610"/>
                  </a:lnTo>
                  <a:lnTo>
                    <a:pt x="1373458" y="187960"/>
                  </a:lnTo>
                  <a:lnTo>
                    <a:pt x="1368227" y="189230"/>
                  </a:lnTo>
                  <a:lnTo>
                    <a:pt x="1363052" y="196850"/>
                  </a:lnTo>
                  <a:lnTo>
                    <a:pt x="1360296" y="209550"/>
                  </a:lnTo>
                  <a:lnTo>
                    <a:pt x="1359986" y="212090"/>
                  </a:lnTo>
                  <a:lnTo>
                    <a:pt x="1359846" y="214630"/>
                  </a:lnTo>
                  <a:lnTo>
                    <a:pt x="1354840" y="215900"/>
                  </a:lnTo>
                  <a:lnTo>
                    <a:pt x="1350396" y="217170"/>
                  </a:lnTo>
                  <a:lnTo>
                    <a:pt x="1348737" y="222250"/>
                  </a:lnTo>
                  <a:lnTo>
                    <a:pt x="1361393" y="237490"/>
                  </a:lnTo>
                  <a:lnTo>
                    <a:pt x="1360690" y="246380"/>
                  </a:lnTo>
                  <a:lnTo>
                    <a:pt x="1361449" y="251460"/>
                  </a:lnTo>
                  <a:lnTo>
                    <a:pt x="1363052" y="255270"/>
                  </a:lnTo>
                  <a:lnTo>
                    <a:pt x="1519868" y="255270"/>
                  </a:lnTo>
                  <a:lnTo>
                    <a:pt x="1520658" y="252730"/>
                  </a:lnTo>
                  <a:lnTo>
                    <a:pt x="1521108" y="248920"/>
                  </a:lnTo>
                  <a:lnTo>
                    <a:pt x="1520883" y="245110"/>
                  </a:lnTo>
                  <a:lnTo>
                    <a:pt x="1520124" y="241300"/>
                  </a:lnTo>
                  <a:lnTo>
                    <a:pt x="1527528" y="236220"/>
                  </a:lnTo>
                  <a:lnTo>
                    <a:pt x="1533560" y="229870"/>
                  </a:lnTo>
                  <a:lnTo>
                    <a:pt x="1537874" y="222250"/>
                  </a:lnTo>
                  <a:lnTo>
                    <a:pt x="1540120" y="213360"/>
                  </a:lnTo>
                  <a:lnTo>
                    <a:pt x="1363671" y="213360"/>
                  </a:lnTo>
                  <a:lnTo>
                    <a:pt x="1363811" y="212090"/>
                  </a:lnTo>
                  <a:lnTo>
                    <a:pt x="1364036" y="209550"/>
                  </a:lnTo>
                  <a:lnTo>
                    <a:pt x="1364374" y="208280"/>
                  </a:lnTo>
                  <a:lnTo>
                    <a:pt x="1366089" y="200660"/>
                  </a:lnTo>
                  <a:lnTo>
                    <a:pt x="1369689" y="194310"/>
                  </a:lnTo>
                  <a:lnTo>
                    <a:pt x="1372755" y="191770"/>
                  </a:lnTo>
                  <a:lnTo>
                    <a:pt x="1535269" y="191770"/>
                  </a:lnTo>
                  <a:lnTo>
                    <a:pt x="1527963" y="182880"/>
                  </a:lnTo>
                  <a:lnTo>
                    <a:pt x="1518183" y="176530"/>
                  </a:lnTo>
                  <a:lnTo>
                    <a:pt x="1518465" y="175260"/>
                  </a:lnTo>
                  <a:lnTo>
                    <a:pt x="1518690" y="173990"/>
                  </a:lnTo>
                  <a:lnTo>
                    <a:pt x="1501148" y="138430"/>
                  </a:lnTo>
                  <a:lnTo>
                    <a:pt x="1494479" y="135890"/>
                  </a:lnTo>
                  <a:lnTo>
                    <a:pt x="1471216" y="135890"/>
                  </a:lnTo>
                  <a:lnTo>
                    <a:pt x="1468035" y="129540"/>
                  </a:lnTo>
                  <a:lnTo>
                    <a:pt x="1407938" y="129540"/>
                  </a:lnTo>
                  <a:lnTo>
                    <a:pt x="1406194" y="128270"/>
                  </a:lnTo>
                  <a:close/>
                </a:path>
                <a:path w="1540509" h="1236979">
                  <a:moveTo>
                    <a:pt x="1535269" y="191770"/>
                  </a:moveTo>
                  <a:lnTo>
                    <a:pt x="1372755" y="191770"/>
                  </a:lnTo>
                  <a:lnTo>
                    <a:pt x="1371545" y="195580"/>
                  </a:lnTo>
                  <a:lnTo>
                    <a:pt x="1370645" y="200660"/>
                  </a:lnTo>
                  <a:lnTo>
                    <a:pt x="1370111" y="204470"/>
                  </a:lnTo>
                  <a:lnTo>
                    <a:pt x="1370139" y="205740"/>
                  </a:lnTo>
                  <a:lnTo>
                    <a:pt x="1369689" y="208280"/>
                  </a:lnTo>
                  <a:lnTo>
                    <a:pt x="1369380" y="209550"/>
                  </a:lnTo>
                  <a:lnTo>
                    <a:pt x="1369127" y="212090"/>
                  </a:lnTo>
                  <a:lnTo>
                    <a:pt x="1363671" y="213360"/>
                  </a:lnTo>
                  <a:lnTo>
                    <a:pt x="1540120" y="213360"/>
                  </a:lnTo>
                  <a:lnTo>
                    <a:pt x="1539516" y="201930"/>
                  </a:lnTo>
                  <a:lnTo>
                    <a:pt x="1535269" y="191770"/>
                  </a:lnTo>
                  <a:close/>
                </a:path>
                <a:path w="1540509" h="1236979">
                  <a:moveTo>
                    <a:pt x="1487810" y="133350"/>
                  </a:moveTo>
                  <a:lnTo>
                    <a:pt x="1481988" y="133350"/>
                  </a:lnTo>
                  <a:lnTo>
                    <a:pt x="1476335" y="134620"/>
                  </a:lnTo>
                  <a:lnTo>
                    <a:pt x="1471216" y="135890"/>
                  </a:lnTo>
                  <a:lnTo>
                    <a:pt x="1494479" y="135890"/>
                  </a:lnTo>
                  <a:lnTo>
                    <a:pt x="1487810" y="133350"/>
                  </a:lnTo>
                  <a:close/>
                </a:path>
                <a:path w="1540509" h="1236979">
                  <a:moveTo>
                    <a:pt x="1442024" y="113030"/>
                  </a:moveTo>
                  <a:lnTo>
                    <a:pt x="1431746" y="113030"/>
                  </a:lnTo>
                  <a:lnTo>
                    <a:pt x="1422323" y="115570"/>
                  </a:lnTo>
                  <a:lnTo>
                    <a:pt x="1414229" y="121920"/>
                  </a:lnTo>
                  <a:lnTo>
                    <a:pt x="1407938" y="129540"/>
                  </a:lnTo>
                  <a:lnTo>
                    <a:pt x="1468035" y="129540"/>
                  </a:lnTo>
                  <a:lnTo>
                    <a:pt x="1466762" y="127000"/>
                  </a:lnTo>
                  <a:lnTo>
                    <a:pt x="1460174" y="120650"/>
                  </a:lnTo>
                  <a:lnTo>
                    <a:pt x="1451810" y="115570"/>
                  </a:lnTo>
                  <a:lnTo>
                    <a:pt x="1442024" y="113030"/>
                  </a:lnTo>
                  <a:close/>
                </a:path>
              </a:pathLst>
            </a:custGeom>
            <a:solidFill>
              <a:srgbClr val="CFF4FF"/>
            </a:solidFill>
          </p:spPr>
          <p:txBody>
            <a:bodyPr wrap="square" lIns="0" tIns="0" rIns="0" bIns="0" rtlCol="0"/>
            <a:lstStyle/>
            <a:p>
              <a:endParaRPr/>
            </a:p>
          </p:txBody>
        </p:sp>
        <p:pic>
          <p:nvPicPr>
            <p:cNvPr id="38" name="object 38"/>
            <p:cNvPicPr/>
            <p:nvPr/>
          </p:nvPicPr>
          <p:blipFill>
            <a:blip r:embed="rId7" cstate="print"/>
            <a:stretch>
              <a:fillRect/>
            </a:stretch>
          </p:blipFill>
          <p:spPr>
            <a:xfrm>
              <a:off x="15370335" y="5412496"/>
              <a:ext cx="182327" cy="168055"/>
            </a:xfrm>
            <a:prstGeom prst="rect">
              <a:avLst/>
            </a:prstGeom>
          </p:spPr>
        </p:pic>
        <p:pic>
          <p:nvPicPr>
            <p:cNvPr id="39" name="object 39"/>
            <p:cNvPicPr/>
            <p:nvPr/>
          </p:nvPicPr>
          <p:blipFill>
            <a:blip r:embed="rId8" cstate="print"/>
            <a:stretch>
              <a:fillRect/>
            </a:stretch>
          </p:blipFill>
          <p:spPr>
            <a:xfrm>
              <a:off x="16040247" y="5692676"/>
              <a:ext cx="308434" cy="91852"/>
            </a:xfrm>
            <a:prstGeom prst="rect">
              <a:avLst/>
            </a:prstGeom>
          </p:spPr>
        </p:pic>
        <p:sp>
          <p:nvSpPr>
            <p:cNvPr id="40" name="object 40"/>
            <p:cNvSpPr/>
            <p:nvPr/>
          </p:nvSpPr>
          <p:spPr>
            <a:xfrm>
              <a:off x="16113818" y="5166969"/>
              <a:ext cx="269875" cy="556895"/>
            </a:xfrm>
            <a:custGeom>
              <a:avLst/>
              <a:gdLst/>
              <a:ahLst/>
              <a:cxnLst/>
              <a:rect l="l" t="t" r="r" b="b"/>
              <a:pathLst>
                <a:path w="269875" h="556895">
                  <a:moveTo>
                    <a:pt x="98603" y="0"/>
                  </a:moveTo>
                  <a:lnTo>
                    <a:pt x="16650" y="192796"/>
                  </a:lnTo>
                  <a:lnTo>
                    <a:pt x="8231" y="216354"/>
                  </a:lnTo>
                  <a:lnTo>
                    <a:pt x="2665" y="240647"/>
                  </a:lnTo>
                  <a:lnTo>
                    <a:pt x="0" y="265420"/>
                  </a:lnTo>
                  <a:lnTo>
                    <a:pt x="282" y="290417"/>
                  </a:lnTo>
                  <a:lnTo>
                    <a:pt x="17550" y="536776"/>
                  </a:lnTo>
                  <a:lnTo>
                    <a:pt x="87100" y="537468"/>
                  </a:lnTo>
                  <a:lnTo>
                    <a:pt x="105381" y="307282"/>
                  </a:lnTo>
                  <a:lnTo>
                    <a:pt x="106843" y="296232"/>
                  </a:lnTo>
                  <a:lnTo>
                    <a:pt x="109441" y="285441"/>
                  </a:lnTo>
                  <a:lnTo>
                    <a:pt x="113152" y="274988"/>
                  </a:lnTo>
                  <a:lnTo>
                    <a:pt x="117952" y="264950"/>
                  </a:lnTo>
                  <a:lnTo>
                    <a:pt x="148691" y="208565"/>
                  </a:lnTo>
                  <a:lnTo>
                    <a:pt x="160588" y="556472"/>
                  </a:lnTo>
                  <a:lnTo>
                    <a:pt x="243722" y="550001"/>
                  </a:lnTo>
                  <a:lnTo>
                    <a:pt x="269399" y="13070"/>
                  </a:lnTo>
                  <a:lnTo>
                    <a:pt x="98603" y="0"/>
                  </a:lnTo>
                  <a:close/>
                </a:path>
              </a:pathLst>
            </a:custGeom>
            <a:solidFill>
              <a:srgbClr val="A3C2DB"/>
            </a:solidFill>
          </p:spPr>
          <p:txBody>
            <a:bodyPr wrap="square" lIns="0" tIns="0" rIns="0" bIns="0" rtlCol="0"/>
            <a:lstStyle/>
            <a:p>
              <a:endParaRPr/>
            </a:p>
          </p:txBody>
        </p:sp>
        <p:pic>
          <p:nvPicPr>
            <p:cNvPr id="41" name="object 41"/>
            <p:cNvPicPr/>
            <p:nvPr/>
          </p:nvPicPr>
          <p:blipFill>
            <a:blip r:embed="rId9" cstate="print"/>
            <a:stretch>
              <a:fillRect/>
            </a:stretch>
          </p:blipFill>
          <p:spPr>
            <a:xfrm>
              <a:off x="16115112" y="5168526"/>
              <a:ext cx="148494" cy="536310"/>
            </a:xfrm>
            <a:prstGeom prst="rect">
              <a:avLst/>
            </a:prstGeom>
          </p:spPr>
        </p:pic>
        <p:pic>
          <p:nvPicPr>
            <p:cNvPr id="42" name="object 42"/>
            <p:cNvPicPr/>
            <p:nvPr/>
          </p:nvPicPr>
          <p:blipFill>
            <a:blip r:embed="rId10" cstate="print"/>
            <a:stretch>
              <a:fillRect/>
            </a:stretch>
          </p:blipFill>
          <p:spPr>
            <a:xfrm>
              <a:off x="16171613" y="4804228"/>
              <a:ext cx="284361" cy="405405"/>
            </a:xfrm>
            <a:prstGeom prst="rect">
              <a:avLst/>
            </a:prstGeom>
          </p:spPr>
        </p:pic>
        <p:pic>
          <p:nvPicPr>
            <p:cNvPr id="43" name="object 43"/>
            <p:cNvPicPr/>
            <p:nvPr/>
          </p:nvPicPr>
          <p:blipFill>
            <a:blip r:embed="rId11" cstate="print"/>
            <a:stretch>
              <a:fillRect/>
            </a:stretch>
          </p:blipFill>
          <p:spPr>
            <a:xfrm>
              <a:off x="15172663" y="4615339"/>
              <a:ext cx="1294616" cy="965085"/>
            </a:xfrm>
            <a:prstGeom prst="rect">
              <a:avLst/>
            </a:prstGeom>
          </p:spPr>
        </p:pic>
        <p:pic>
          <p:nvPicPr>
            <p:cNvPr id="44" name="object 44"/>
            <p:cNvPicPr/>
            <p:nvPr/>
          </p:nvPicPr>
          <p:blipFill>
            <a:blip r:embed="rId12" cstate="print"/>
            <a:stretch>
              <a:fillRect/>
            </a:stretch>
          </p:blipFill>
          <p:spPr>
            <a:xfrm>
              <a:off x="15615632" y="5306820"/>
              <a:ext cx="398234" cy="273214"/>
            </a:xfrm>
            <a:prstGeom prst="rect">
              <a:avLst/>
            </a:prstGeom>
          </p:spPr>
        </p:pic>
        <p:pic>
          <p:nvPicPr>
            <p:cNvPr id="45" name="object 45"/>
            <p:cNvPicPr/>
            <p:nvPr/>
          </p:nvPicPr>
          <p:blipFill>
            <a:blip r:embed="rId13" cstate="print"/>
            <a:stretch>
              <a:fillRect/>
            </a:stretch>
          </p:blipFill>
          <p:spPr>
            <a:xfrm>
              <a:off x="15689879" y="5623884"/>
              <a:ext cx="323987" cy="165325"/>
            </a:xfrm>
            <a:prstGeom prst="rect">
              <a:avLst/>
            </a:prstGeom>
          </p:spPr>
        </p:pic>
        <p:sp>
          <p:nvSpPr>
            <p:cNvPr id="46" name="object 46"/>
            <p:cNvSpPr/>
            <p:nvPr/>
          </p:nvSpPr>
          <p:spPr>
            <a:xfrm>
              <a:off x="15953344" y="5642179"/>
              <a:ext cx="68580" cy="159385"/>
            </a:xfrm>
            <a:custGeom>
              <a:avLst/>
              <a:gdLst/>
              <a:ahLst/>
              <a:cxnLst/>
              <a:rect l="l" t="t" r="r" b="b"/>
              <a:pathLst>
                <a:path w="68580" h="159385">
                  <a:moveTo>
                    <a:pt x="53829" y="0"/>
                  </a:moveTo>
                  <a:lnTo>
                    <a:pt x="3374" y="6068"/>
                  </a:lnTo>
                  <a:lnTo>
                    <a:pt x="0" y="76694"/>
                  </a:lnTo>
                  <a:lnTo>
                    <a:pt x="46404" y="155830"/>
                  </a:lnTo>
                  <a:lnTo>
                    <a:pt x="50651" y="157553"/>
                  </a:lnTo>
                  <a:lnTo>
                    <a:pt x="55376" y="158624"/>
                  </a:lnTo>
                  <a:lnTo>
                    <a:pt x="60635" y="158872"/>
                  </a:lnTo>
                  <a:lnTo>
                    <a:pt x="65528" y="56295"/>
                  </a:lnTo>
                  <a:lnTo>
                    <a:pt x="56163" y="45996"/>
                  </a:lnTo>
                  <a:lnTo>
                    <a:pt x="66001" y="45996"/>
                  </a:lnTo>
                  <a:lnTo>
                    <a:pt x="68144" y="1236"/>
                  </a:lnTo>
                  <a:lnTo>
                    <a:pt x="61872" y="503"/>
                  </a:lnTo>
                  <a:lnTo>
                    <a:pt x="53829" y="0"/>
                  </a:lnTo>
                  <a:close/>
                </a:path>
                <a:path w="68580" h="159385">
                  <a:moveTo>
                    <a:pt x="66001" y="45996"/>
                  </a:moveTo>
                  <a:lnTo>
                    <a:pt x="56163" y="45996"/>
                  </a:lnTo>
                  <a:lnTo>
                    <a:pt x="65978" y="46466"/>
                  </a:lnTo>
                  <a:lnTo>
                    <a:pt x="66001" y="45996"/>
                  </a:lnTo>
                  <a:close/>
                </a:path>
              </a:pathLst>
            </a:custGeom>
            <a:solidFill>
              <a:srgbClr val="1E1E48"/>
            </a:solidFill>
          </p:spPr>
          <p:txBody>
            <a:bodyPr wrap="square" lIns="0" tIns="0" rIns="0" bIns="0" rtlCol="0"/>
            <a:lstStyle/>
            <a:p>
              <a:endParaRPr/>
            </a:p>
          </p:txBody>
        </p:sp>
        <p:sp>
          <p:nvSpPr>
            <p:cNvPr id="47" name="object 47"/>
            <p:cNvSpPr/>
            <p:nvPr/>
          </p:nvSpPr>
          <p:spPr>
            <a:xfrm>
              <a:off x="15884019" y="5691195"/>
              <a:ext cx="83185" cy="128905"/>
            </a:xfrm>
            <a:custGeom>
              <a:avLst/>
              <a:gdLst/>
              <a:ahLst/>
              <a:cxnLst/>
              <a:rect l="l" t="t" r="r" b="b"/>
              <a:pathLst>
                <a:path w="83184" h="128904">
                  <a:moveTo>
                    <a:pt x="38726" y="0"/>
                  </a:moveTo>
                  <a:lnTo>
                    <a:pt x="5484" y="31669"/>
                  </a:lnTo>
                  <a:lnTo>
                    <a:pt x="27645" y="64301"/>
                  </a:lnTo>
                  <a:lnTo>
                    <a:pt x="18638" y="76077"/>
                  </a:lnTo>
                  <a:lnTo>
                    <a:pt x="11590" y="89325"/>
                  </a:lnTo>
                  <a:lnTo>
                    <a:pt x="6024" y="103688"/>
                  </a:lnTo>
                  <a:lnTo>
                    <a:pt x="0" y="124093"/>
                  </a:lnTo>
                  <a:lnTo>
                    <a:pt x="6018" y="128287"/>
                  </a:lnTo>
                  <a:lnTo>
                    <a:pt x="30893" y="110604"/>
                  </a:lnTo>
                  <a:lnTo>
                    <a:pt x="49881" y="95807"/>
                  </a:lnTo>
                  <a:lnTo>
                    <a:pt x="67228" y="80709"/>
                  </a:lnTo>
                  <a:lnTo>
                    <a:pt x="82627" y="65253"/>
                  </a:lnTo>
                  <a:lnTo>
                    <a:pt x="38726" y="0"/>
                  </a:lnTo>
                  <a:close/>
                </a:path>
              </a:pathLst>
            </a:custGeom>
            <a:solidFill>
              <a:srgbClr val="CFF4FF"/>
            </a:solidFill>
          </p:spPr>
          <p:txBody>
            <a:bodyPr wrap="square" lIns="0" tIns="0" rIns="0" bIns="0" rtlCol="0"/>
            <a:lstStyle/>
            <a:p>
              <a:endParaRPr/>
            </a:p>
          </p:txBody>
        </p:sp>
        <p:sp>
          <p:nvSpPr>
            <p:cNvPr id="48" name="object 48"/>
            <p:cNvSpPr/>
            <p:nvPr/>
          </p:nvSpPr>
          <p:spPr>
            <a:xfrm>
              <a:off x="15742676" y="5530872"/>
              <a:ext cx="278765" cy="206375"/>
            </a:xfrm>
            <a:custGeom>
              <a:avLst/>
              <a:gdLst/>
              <a:ahLst/>
              <a:cxnLst/>
              <a:rect l="l" t="t" r="r" b="b"/>
              <a:pathLst>
                <a:path w="278765" h="206375">
                  <a:moveTo>
                    <a:pt x="78808" y="0"/>
                  </a:moveTo>
                  <a:lnTo>
                    <a:pt x="32737" y="4456"/>
                  </a:lnTo>
                  <a:lnTo>
                    <a:pt x="4294" y="21127"/>
                  </a:lnTo>
                  <a:lnTo>
                    <a:pt x="0" y="54503"/>
                  </a:lnTo>
                  <a:lnTo>
                    <a:pt x="16375" y="90294"/>
                  </a:lnTo>
                  <a:lnTo>
                    <a:pt x="48308" y="127904"/>
                  </a:lnTo>
                  <a:lnTo>
                    <a:pt x="90684" y="166733"/>
                  </a:lnTo>
                  <a:lnTo>
                    <a:pt x="138389" y="206185"/>
                  </a:lnTo>
                  <a:lnTo>
                    <a:pt x="154218" y="205347"/>
                  </a:lnTo>
                  <a:lnTo>
                    <a:pt x="169361" y="201259"/>
                  </a:lnTo>
                  <a:lnTo>
                    <a:pt x="183776" y="193697"/>
                  </a:lnTo>
                  <a:lnTo>
                    <a:pt x="197421" y="182438"/>
                  </a:lnTo>
                  <a:lnTo>
                    <a:pt x="178016" y="149127"/>
                  </a:lnTo>
                  <a:lnTo>
                    <a:pt x="199129" y="155798"/>
                  </a:lnTo>
                  <a:lnTo>
                    <a:pt x="239752" y="150811"/>
                  </a:lnTo>
                  <a:lnTo>
                    <a:pt x="272358" y="125738"/>
                  </a:lnTo>
                  <a:lnTo>
                    <a:pt x="278362" y="103013"/>
                  </a:lnTo>
                  <a:lnTo>
                    <a:pt x="277405" y="72438"/>
                  </a:lnTo>
                  <a:lnTo>
                    <a:pt x="269503" y="34028"/>
                  </a:lnTo>
                  <a:lnTo>
                    <a:pt x="249506" y="40156"/>
                  </a:lnTo>
                  <a:lnTo>
                    <a:pt x="237519" y="42553"/>
                  </a:lnTo>
                  <a:lnTo>
                    <a:pt x="225408" y="42568"/>
                  </a:lnTo>
                  <a:lnTo>
                    <a:pt x="213513" y="40259"/>
                  </a:lnTo>
                  <a:lnTo>
                    <a:pt x="202174" y="35687"/>
                  </a:lnTo>
                  <a:lnTo>
                    <a:pt x="137093" y="9747"/>
                  </a:lnTo>
                  <a:lnTo>
                    <a:pt x="78808" y="0"/>
                  </a:lnTo>
                  <a:close/>
                </a:path>
              </a:pathLst>
            </a:custGeom>
            <a:solidFill>
              <a:srgbClr val="A3C2DB"/>
            </a:solidFill>
          </p:spPr>
          <p:txBody>
            <a:bodyPr wrap="square" lIns="0" tIns="0" rIns="0" bIns="0" rtlCol="0"/>
            <a:lstStyle/>
            <a:p>
              <a:endParaRPr/>
            </a:p>
          </p:txBody>
        </p:sp>
        <p:sp>
          <p:nvSpPr>
            <p:cNvPr id="49" name="object 49"/>
            <p:cNvSpPr/>
            <p:nvPr/>
          </p:nvSpPr>
          <p:spPr>
            <a:xfrm>
              <a:off x="15496359" y="5223663"/>
              <a:ext cx="262255" cy="377825"/>
            </a:xfrm>
            <a:custGeom>
              <a:avLst/>
              <a:gdLst/>
              <a:ahLst/>
              <a:cxnLst/>
              <a:rect l="l" t="t" r="r" b="b"/>
              <a:pathLst>
                <a:path w="262255" h="377825">
                  <a:moveTo>
                    <a:pt x="73121" y="0"/>
                  </a:moveTo>
                  <a:lnTo>
                    <a:pt x="73121" y="188832"/>
                  </a:lnTo>
                  <a:lnTo>
                    <a:pt x="0" y="362942"/>
                  </a:lnTo>
                  <a:lnTo>
                    <a:pt x="17254" y="369237"/>
                  </a:lnTo>
                  <a:lnTo>
                    <a:pt x="35253" y="373842"/>
                  </a:lnTo>
                  <a:lnTo>
                    <a:pt x="53905" y="376670"/>
                  </a:lnTo>
                  <a:lnTo>
                    <a:pt x="73122" y="377632"/>
                  </a:lnTo>
                  <a:lnTo>
                    <a:pt x="123320" y="370886"/>
                  </a:lnTo>
                  <a:lnTo>
                    <a:pt x="168431" y="351851"/>
                  </a:lnTo>
                  <a:lnTo>
                    <a:pt x="206654" y="322327"/>
                  </a:lnTo>
                  <a:lnTo>
                    <a:pt x="236186" y="284116"/>
                  </a:lnTo>
                  <a:lnTo>
                    <a:pt x="255226" y="239017"/>
                  </a:lnTo>
                  <a:lnTo>
                    <a:pt x="261974" y="188832"/>
                  </a:lnTo>
                  <a:lnTo>
                    <a:pt x="255226" y="138626"/>
                  </a:lnTo>
                  <a:lnTo>
                    <a:pt x="236186" y="93515"/>
                  </a:lnTo>
                  <a:lnTo>
                    <a:pt x="206654" y="55299"/>
                  </a:lnTo>
                  <a:lnTo>
                    <a:pt x="168431" y="25776"/>
                  </a:lnTo>
                  <a:lnTo>
                    <a:pt x="123320" y="6743"/>
                  </a:lnTo>
                  <a:lnTo>
                    <a:pt x="73121" y="0"/>
                  </a:lnTo>
                  <a:close/>
                </a:path>
              </a:pathLst>
            </a:custGeom>
            <a:solidFill>
              <a:srgbClr val="1736B1"/>
            </a:solidFill>
          </p:spPr>
          <p:txBody>
            <a:bodyPr wrap="square" lIns="0" tIns="0" rIns="0" bIns="0" rtlCol="0"/>
            <a:lstStyle/>
            <a:p>
              <a:endParaRPr/>
            </a:p>
          </p:txBody>
        </p:sp>
        <p:sp>
          <p:nvSpPr>
            <p:cNvPr id="50" name="object 50"/>
            <p:cNvSpPr/>
            <p:nvPr/>
          </p:nvSpPr>
          <p:spPr>
            <a:xfrm>
              <a:off x="15370335" y="5412496"/>
              <a:ext cx="182880" cy="168275"/>
            </a:xfrm>
            <a:custGeom>
              <a:avLst/>
              <a:gdLst/>
              <a:ahLst/>
              <a:cxnLst/>
              <a:rect l="l" t="t" r="r" b="b"/>
              <a:pathLst>
                <a:path w="182880" h="168275">
                  <a:moveTo>
                    <a:pt x="182327" y="0"/>
                  </a:moveTo>
                  <a:lnTo>
                    <a:pt x="0" y="0"/>
                  </a:lnTo>
                  <a:lnTo>
                    <a:pt x="8228" y="54296"/>
                  </a:lnTo>
                  <a:lnTo>
                    <a:pt x="31256" y="102064"/>
                  </a:lnTo>
                  <a:lnTo>
                    <a:pt x="66597" y="140814"/>
                  </a:lnTo>
                  <a:lnTo>
                    <a:pt x="111764" y="168055"/>
                  </a:lnTo>
                  <a:lnTo>
                    <a:pt x="182327" y="0"/>
                  </a:lnTo>
                  <a:close/>
                </a:path>
              </a:pathLst>
            </a:custGeom>
            <a:solidFill>
              <a:srgbClr val="CFF4FF"/>
            </a:solidFill>
          </p:spPr>
          <p:txBody>
            <a:bodyPr wrap="square" lIns="0" tIns="0" rIns="0" bIns="0" rtlCol="0"/>
            <a:lstStyle/>
            <a:p>
              <a:endParaRPr/>
            </a:p>
          </p:txBody>
        </p:sp>
        <p:pic>
          <p:nvPicPr>
            <p:cNvPr id="51" name="object 51"/>
            <p:cNvPicPr/>
            <p:nvPr/>
          </p:nvPicPr>
          <p:blipFill>
            <a:blip r:embed="rId14" cstate="print"/>
            <a:stretch>
              <a:fillRect/>
            </a:stretch>
          </p:blipFill>
          <p:spPr>
            <a:xfrm>
              <a:off x="15627669" y="5350004"/>
              <a:ext cx="320949" cy="166130"/>
            </a:xfrm>
            <a:prstGeom prst="rect">
              <a:avLst/>
            </a:prstGeom>
          </p:spPr>
        </p:pic>
        <p:sp>
          <p:nvSpPr>
            <p:cNvPr id="52" name="object 52"/>
            <p:cNvSpPr/>
            <p:nvPr/>
          </p:nvSpPr>
          <p:spPr>
            <a:xfrm>
              <a:off x="15345333" y="5189006"/>
              <a:ext cx="211454" cy="211454"/>
            </a:xfrm>
            <a:custGeom>
              <a:avLst/>
              <a:gdLst/>
              <a:ahLst/>
              <a:cxnLst/>
              <a:rect l="l" t="t" r="r" b="b"/>
              <a:pathLst>
                <a:path w="211455" h="211454">
                  <a:moveTo>
                    <a:pt x="211407" y="0"/>
                  </a:moveTo>
                  <a:lnTo>
                    <a:pt x="162929" y="5579"/>
                  </a:lnTo>
                  <a:lnTo>
                    <a:pt x="118429" y="21473"/>
                  </a:lnTo>
                  <a:lnTo>
                    <a:pt x="79177" y="46414"/>
                  </a:lnTo>
                  <a:lnTo>
                    <a:pt x="46439" y="79133"/>
                  </a:lnTo>
                  <a:lnTo>
                    <a:pt x="21485" y="118365"/>
                  </a:lnTo>
                  <a:lnTo>
                    <a:pt x="5582" y="162840"/>
                  </a:lnTo>
                  <a:lnTo>
                    <a:pt x="0" y="211291"/>
                  </a:lnTo>
                  <a:lnTo>
                    <a:pt x="211407" y="211291"/>
                  </a:lnTo>
                  <a:lnTo>
                    <a:pt x="211407" y="0"/>
                  </a:lnTo>
                  <a:close/>
                </a:path>
              </a:pathLst>
            </a:custGeom>
            <a:solidFill>
              <a:srgbClr val="0075B1"/>
            </a:solidFill>
          </p:spPr>
          <p:txBody>
            <a:bodyPr wrap="square" lIns="0" tIns="0" rIns="0" bIns="0" rtlCol="0"/>
            <a:lstStyle/>
            <a:p>
              <a:endParaRPr/>
            </a:p>
          </p:txBody>
        </p:sp>
        <p:pic>
          <p:nvPicPr>
            <p:cNvPr id="53" name="object 53"/>
            <p:cNvPicPr/>
            <p:nvPr/>
          </p:nvPicPr>
          <p:blipFill>
            <a:blip r:embed="rId15" cstate="print"/>
            <a:stretch>
              <a:fillRect/>
            </a:stretch>
          </p:blipFill>
          <p:spPr>
            <a:xfrm>
              <a:off x="15840174" y="5731832"/>
              <a:ext cx="147256" cy="121323"/>
            </a:xfrm>
            <a:prstGeom prst="rect">
              <a:avLst/>
            </a:prstGeom>
          </p:spPr>
        </p:pic>
        <p:pic>
          <p:nvPicPr>
            <p:cNvPr id="54" name="object 54"/>
            <p:cNvPicPr/>
            <p:nvPr/>
          </p:nvPicPr>
          <p:blipFill>
            <a:blip r:embed="rId16" cstate="print"/>
            <a:stretch>
              <a:fillRect/>
            </a:stretch>
          </p:blipFill>
          <p:spPr>
            <a:xfrm>
              <a:off x="15032808" y="4755797"/>
              <a:ext cx="130765" cy="136322"/>
            </a:xfrm>
            <a:prstGeom prst="rect">
              <a:avLst/>
            </a:prstGeom>
          </p:spPr>
        </p:pic>
        <p:sp>
          <p:nvSpPr>
            <p:cNvPr id="55" name="object 55"/>
            <p:cNvSpPr/>
            <p:nvPr/>
          </p:nvSpPr>
          <p:spPr>
            <a:xfrm>
              <a:off x="14992446" y="5723978"/>
              <a:ext cx="63500" cy="44450"/>
            </a:xfrm>
            <a:custGeom>
              <a:avLst/>
              <a:gdLst/>
              <a:ahLst/>
              <a:cxnLst/>
              <a:rect l="l" t="t" r="r" b="b"/>
              <a:pathLst>
                <a:path w="63500" h="44450">
                  <a:moveTo>
                    <a:pt x="62952" y="0"/>
                  </a:moveTo>
                  <a:lnTo>
                    <a:pt x="0" y="0"/>
                  </a:lnTo>
                  <a:lnTo>
                    <a:pt x="0" y="44048"/>
                  </a:lnTo>
                  <a:lnTo>
                    <a:pt x="62952" y="44048"/>
                  </a:lnTo>
                  <a:lnTo>
                    <a:pt x="62952" y="0"/>
                  </a:lnTo>
                  <a:close/>
                </a:path>
              </a:pathLst>
            </a:custGeom>
            <a:solidFill>
              <a:srgbClr val="CFF4FF"/>
            </a:solidFill>
          </p:spPr>
          <p:txBody>
            <a:bodyPr wrap="square" lIns="0" tIns="0" rIns="0" bIns="0" rtlCol="0"/>
            <a:lstStyle/>
            <a:p>
              <a:endParaRPr/>
            </a:p>
          </p:txBody>
        </p:sp>
        <p:sp>
          <p:nvSpPr>
            <p:cNvPr id="56" name="object 56"/>
            <p:cNvSpPr/>
            <p:nvPr/>
          </p:nvSpPr>
          <p:spPr>
            <a:xfrm>
              <a:off x="14971435" y="5757778"/>
              <a:ext cx="105410" cy="52069"/>
            </a:xfrm>
            <a:custGeom>
              <a:avLst/>
              <a:gdLst/>
              <a:ahLst/>
              <a:cxnLst/>
              <a:rect l="l" t="t" r="r" b="b"/>
              <a:pathLst>
                <a:path w="105409" h="52070">
                  <a:moveTo>
                    <a:pt x="88612" y="0"/>
                  </a:moveTo>
                  <a:lnTo>
                    <a:pt x="16964" y="0"/>
                  </a:lnTo>
                  <a:lnTo>
                    <a:pt x="9102" y="8348"/>
                  </a:lnTo>
                  <a:lnTo>
                    <a:pt x="3850" y="18005"/>
                  </a:lnTo>
                  <a:lnTo>
                    <a:pt x="913" y="28833"/>
                  </a:lnTo>
                  <a:lnTo>
                    <a:pt x="0" y="40695"/>
                  </a:lnTo>
                  <a:lnTo>
                    <a:pt x="0" y="44209"/>
                  </a:lnTo>
                  <a:lnTo>
                    <a:pt x="610" y="51553"/>
                  </a:lnTo>
                  <a:lnTo>
                    <a:pt x="104969" y="51553"/>
                  </a:lnTo>
                  <a:lnTo>
                    <a:pt x="94295" y="9051"/>
                  </a:lnTo>
                  <a:lnTo>
                    <a:pt x="88612" y="0"/>
                  </a:lnTo>
                  <a:close/>
                </a:path>
              </a:pathLst>
            </a:custGeom>
            <a:solidFill>
              <a:srgbClr val="1E1E48"/>
            </a:solidFill>
          </p:spPr>
          <p:txBody>
            <a:bodyPr wrap="square" lIns="0" tIns="0" rIns="0" bIns="0" rtlCol="0"/>
            <a:lstStyle/>
            <a:p>
              <a:endParaRPr/>
            </a:p>
          </p:txBody>
        </p:sp>
        <p:sp>
          <p:nvSpPr>
            <p:cNvPr id="57" name="object 57"/>
            <p:cNvSpPr/>
            <p:nvPr/>
          </p:nvSpPr>
          <p:spPr>
            <a:xfrm>
              <a:off x="15241387" y="5709381"/>
              <a:ext cx="60960" cy="46990"/>
            </a:xfrm>
            <a:custGeom>
              <a:avLst/>
              <a:gdLst/>
              <a:ahLst/>
              <a:cxnLst/>
              <a:rect l="l" t="t" r="r" b="b"/>
              <a:pathLst>
                <a:path w="60959" h="46989">
                  <a:moveTo>
                    <a:pt x="60390" y="0"/>
                  </a:moveTo>
                  <a:lnTo>
                    <a:pt x="0" y="0"/>
                  </a:lnTo>
                  <a:lnTo>
                    <a:pt x="0" y="46764"/>
                  </a:lnTo>
                  <a:lnTo>
                    <a:pt x="60390" y="46764"/>
                  </a:lnTo>
                  <a:lnTo>
                    <a:pt x="60390" y="0"/>
                  </a:lnTo>
                  <a:close/>
                </a:path>
              </a:pathLst>
            </a:custGeom>
            <a:solidFill>
              <a:srgbClr val="CFF4FF"/>
            </a:solidFill>
          </p:spPr>
          <p:txBody>
            <a:bodyPr wrap="square" lIns="0" tIns="0" rIns="0" bIns="0" rtlCol="0"/>
            <a:lstStyle/>
            <a:p>
              <a:endParaRPr/>
            </a:p>
          </p:txBody>
        </p:sp>
        <p:sp>
          <p:nvSpPr>
            <p:cNvPr id="58" name="object 58"/>
            <p:cNvSpPr/>
            <p:nvPr/>
          </p:nvSpPr>
          <p:spPr>
            <a:xfrm>
              <a:off x="14955342" y="5143048"/>
              <a:ext cx="363220" cy="596265"/>
            </a:xfrm>
            <a:custGeom>
              <a:avLst/>
              <a:gdLst/>
              <a:ahLst/>
              <a:cxnLst/>
              <a:rect l="l" t="t" r="r" b="b"/>
              <a:pathLst>
                <a:path w="363219" h="596264">
                  <a:moveTo>
                    <a:pt x="53941" y="0"/>
                  </a:moveTo>
                  <a:lnTo>
                    <a:pt x="29603" y="42943"/>
                  </a:lnTo>
                  <a:lnTo>
                    <a:pt x="16787" y="97288"/>
                  </a:lnTo>
                  <a:lnTo>
                    <a:pt x="11574" y="154025"/>
                  </a:lnTo>
                  <a:lnTo>
                    <a:pt x="11109" y="202993"/>
                  </a:lnTo>
                  <a:lnTo>
                    <a:pt x="12534" y="234031"/>
                  </a:lnTo>
                  <a:lnTo>
                    <a:pt x="16275" y="263498"/>
                  </a:lnTo>
                  <a:lnTo>
                    <a:pt x="20168" y="306263"/>
                  </a:lnTo>
                  <a:lnTo>
                    <a:pt x="18625" y="364324"/>
                  </a:lnTo>
                  <a:lnTo>
                    <a:pt x="6060" y="439678"/>
                  </a:lnTo>
                  <a:lnTo>
                    <a:pt x="0" y="511308"/>
                  </a:lnTo>
                  <a:lnTo>
                    <a:pt x="12626" y="558835"/>
                  </a:lnTo>
                  <a:lnTo>
                    <a:pt x="39162" y="593331"/>
                  </a:lnTo>
                  <a:lnTo>
                    <a:pt x="76589" y="595838"/>
                  </a:lnTo>
                  <a:lnTo>
                    <a:pt x="98889" y="593331"/>
                  </a:lnTo>
                  <a:lnTo>
                    <a:pt x="116368" y="575425"/>
                  </a:lnTo>
                  <a:lnTo>
                    <a:pt x="124758" y="539567"/>
                  </a:lnTo>
                  <a:lnTo>
                    <a:pt x="127155" y="499269"/>
                  </a:lnTo>
                  <a:lnTo>
                    <a:pt x="126656" y="468043"/>
                  </a:lnTo>
                  <a:lnTo>
                    <a:pt x="130044" y="422639"/>
                  </a:lnTo>
                  <a:lnTo>
                    <a:pt x="138651" y="351553"/>
                  </a:lnTo>
                  <a:lnTo>
                    <a:pt x="151531" y="257220"/>
                  </a:lnTo>
                  <a:lnTo>
                    <a:pt x="159911" y="270702"/>
                  </a:lnTo>
                  <a:lnTo>
                    <a:pt x="178479" y="304987"/>
                  </a:lnTo>
                  <a:lnTo>
                    <a:pt x="197376" y="350842"/>
                  </a:lnTo>
                  <a:lnTo>
                    <a:pt x="206741" y="399028"/>
                  </a:lnTo>
                  <a:lnTo>
                    <a:pt x="213724" y="451848"/>
                  </a:lnTo>
                  <a:lnTo>
                    <a:pt x="229000" y="505721"/>
                  </a:lnTo>
                  <a:lnTo>
                    <a:pt x="248177" y="550531"/>
                  </a:lnTo>
                  <a:lnTo>
                    <a:pt x="266865" y="576159"/>
                  </a:lnTo>
                  <a:lnTo>
                    <a:pt x="282112" y="584918"/>
                  </a:lnTo>
                  <a:lnTo>
                    <a:pt x="298673" y="588454"/>
                  </a:lnTo>
                  <a:lnTo>
                    <a:pt x="318587" y="586900"/>
                  </a:lnTo>
                  <a:lnTo>
                    <a:pt x="343896" y="580392"/>
                  </a:lnTo>
                  <a:lnTo>
                    <a:pt x="358029" y="562139"/>
                  </a:lnTo>
                  <a:lnTo>
                    <a:pt x="363168" y="522990"/>
                  </a:lnTo>
                  <a:lnTo>
                    <a:pt x="360377" y="468630"/>
                  </a:lnTo>
                  <a:lnTo>
                    <a:pt x="350720" y="404745"/>
                  </a:lnTo>
                  <a:lnTo>
                    <a:pt x="335262" y="337021"/>
                  </a:lnTo>
                  <a:lnTo>
                    <a:pt x="320613" y="282718"/>
                  </a:lnTo>
                  <a:lnTo>
                    <a:pt x="300923" y="230292"/>
                  </a:lnTo>
                  <a:lnTo>
                    <a:pt x="194037" y="8882"/>
                  </a:lnTo>
                  <a:lnTo>
                    <a:pt x="53941" y="0"/>
                  </a:lnTo>
                  <a:close/>
                </a:path>
              </a:pathLst>
            </a:custGeom>
            <a:solidFill>
              <a:srgbClr val="1736B1"/>
            </a:solidFill>
          </p:spPr>
          <p:txBody>
            <a:bodyPr wrap="square" lIns="0" tIns="0" rIns="0" bIns="0" rtlCol="0"/>
            <a:lstStyle/>
            <a:p>
              <a:endParaRPr/>
            </a:p>
          </p:txBody>
        </p:sp>
        <p:sp>
          <p:nvSpPr>
            <p:cNvPr id="59" name="object 59"/>
            <p:cNvSpPr/>
            <p:nvPr/>
          </p:nvSpPr>
          <p:spPr>
            <a:xfrm>
              <a:off x="15149391" y="4897801"/>
              <a:ext cx="188595" cy="125730"/>
            </a:xfrm>
            <a:custGeom>
              <a:avLst/>
              <a:gdLst/>
              <a:ahLst/>
              <a:cxnLst/>
              <a:rect l="l" t="t" r="r" b="b"/>
              <a:pathLst>
                <a:path w="188594" h="125729">
                  <a:moveTo>
                    <a:pt x="28219" y="0"/>
                  </a:moveTo>
                  <a:lnTo>
                    <a:pt x="0" y="124886"/>
                  </a:lnTo>
                  <a:lnTo>
                    <a:pt x="160280" y="125420"/>
                  </a:lnTo>
                  <a:lnTo>
                    <a:pt x="188517" y="534"/>
                  </a:lnTo>
                  <a:lnTo>
                    <a:pt x="28219" y="0"/>
                  </a:lnTo>
                  <a:close/>
                </a:path>
              </a:pathLst>
            </a:custGeom>
            <a:solidFill>
              <a:srgbClr val="CFF4FF"/>
            </a:solidFill>
          </p:spPr>
          <p:txBody>
            <a:bodyPr wrap="square" lIns="0" tIns="0" rIns="0" bIns="0" rtlCol="0"/>
            <a:lstStyle/>
            <a:p>
              <a:endParaRPr/>
            </a:p>
          </p:txBody>
        </p:sp>
        <p:sp>
          <p:nvSpPr>
            <p:cNvPr id="60" name="object 60"/>
            <p:cNvSpPr/>
            <p:nvPr/>
          </p:nvSpPr>
          <p:spPr>
            <a:xfrm>
              <a:off x="14928894" y="4885883"/>
              <a:ext cx="358140" cy="282575"/>
            </a:xfrm>
            <a:custGeom>
              <a:avLst/>
              <a:gdLst/>
              <a:ahLst/>
              <a:cxnLst/>
              <a:rect l="l" t="t" r="r" b="b"/>
              <a:pathLst>
                <a:path w="358140" h="282575">
                  <a:moveTo>
                    <a:pt x="232295" y="205079"/>
                  </a:moveTo>
                  <a:lnTo>
                    <a:pt x="75501" y="205079"/>
                  </a:lnTo>
                  <a:lnTo>
                    <a:pt x="71552" y="239400"/>
                  </a:lnTo>
                  <a:lnTo>
                    <a:pt x="72640" y="250828"/>
                  </a:lnTo>
                  <a:lnTo>
                    <a:pt x="78022" y="260474"/>
                  </a:lnTo>
                  <a:lnTo>
                    <a:pt x="86755" y="267243"/>
                  </a:lnTo>
                  <a:lnTo>
                    <a:pt x="97896" y="270038"/>
                  </a:lnTo>
                  <a:lnTo>
                    <a:pt x="123788" y="279034"/>
                  </a:lnTo>
                  <a:lnTo>
                    <a:pt x="151347" y="282371"/>
                  </a:lnTo>
                  <a:lnTo>
                    <a:pt x="180426" y="280552"/>
                  </a:lnTo>
                  <a:lnTo>
                    <a:pt x="210875" y="274086"/>
                  </a:lnTo>
                  <a:lnTo>
                    <a:pt x="219926" y="272511"/>
                  </a:lnTo>
                  <a:lnTo>
                    <a:pt x="227300" y="267649"/>
                  </a:lnTo>
                  <a:lnTo>
                    <a:pt x="232193" y="260298"/>
                  </a:lnTo>
                  <a:lnTo>
                    <a:pt x="233799" y="251261"/>
                  </a:lnTo>
                  <a:lnTo>
                    <a:pt x="232295" y="205079"/>
                  </a:lnTo>
                  <a:close/>
                </a:path>
                <a:path w="358140" h="282575">
                  <a:moveTo>
                    <a:pt x="330435" y="192458"/>
                  </a:moveTo>
                  <a:lnTo>
                    <a:pt x="231884" y="192458"/>
                  </a:lnTo>
                  <a:lnTo>
                    <a:pt x="235183" y="198586"/>
                  </a:lnTo>
                  <a:lnTo>
                    <a:pt x="238521" y="203955"/>
                  </a:lnTo>
                  <a:lnTo>
                    <a:pt x="241983" y="208705"/>
                  </a:lnTo>
                  <a:lnTo>
                    <a:pt x="261968" y="224832"/>
                  </a:lnTo>
                  <a:lnTo>
                    <a:pt x="286049" y="228578"/>
                  </a:lnTo>
                  <a:lnTo>
                    <a:pt x="309148" y="220476"/>
                  </a:lnTo>
                  <a:lnTo>
                    <a:pt x="326189" y="201060"/>
                  </a:lnTo>
                  <a:lnTo>
                    <a:pt x="330435" y="192458"/>
                  </a:lnTo>
                  <a:close/>
                </a:path>
                <a:path w="358140" h="282575">
                  <a:moveTo>
                    <a:pt x="192513" y="0"/>
                  </a:moveTo>
                  <a:lnTo>
                    <a:pt x="107787" y="0"/>
                  </a:lnTo>
                  <a:lnTo>
                    <a:pt x="100134" y="7701"/>
                  </a:lnTo>
                  <a:lnTo>
                    <a:pt x="100134" y="29710"/>
                  </a:lnTo>
                  <a:lnTo>
                    <a:pt x="94799" y="30891"/>
                  </a:lnTo>
                  <a:lnTo>
                    <a:pt x="48209" y="68047"/>
                  </a:lnTo>
                  <a:lnTo>
                    <a:pt x="17734" y="113365"/>
                  </a:lnTo>
                  <a:lnTo>
                    <a:pt x="0" y="161786"/>
                  </a:lnTo>
                  <a:lnTo>
                    <a:pt x="2949" y="202437"/>
                  </a:lnTo>
                  <a:lnTo>
                    <a:pt x="19371" y="222058"/>
                  </a:lnTo>
                  <a:lnTo>
                    <a:pt x="37928" y="225669"/>
                  </a:lnTo>
                  <a:lnTo>
                    <a:pt x="55515" y="219750"/>
                  </a:lnTo>
                  <a:lnTo>
                    <a:pt x="69030" y="210785"/>
                  </a:lnTo>
                  <a:lnTo>
                    <a:pt x="72407" y="208087"/>
                  </a:lnTo>
                  <a:lnTo>
                    <a:pt x="74564" y="205979"/>
                  </a:lnTo>
                  <a:lnTo>
                    <a:pt x="75259" y="205332"/>
                  </a:lnTo>
                  <a:lnTo>
                    <a:pt x="75501" y="205079"/>
                  </a:lnTo>
                  <a:lnTo>
                    <a:pt x="232295" y="205079"/>
                  </a:lnTo>
                  <a:lnTo>
                    <a:pt x="231884" y="192458"/>
                  </a:lnTo>
                  <a:lnTo>
                    <a:pt x="330435" y="192458"/>
                  </a:lnTo>
                  <a:lnTo>
                    <a:pt x="357688" y="137253"/>
                  </a:lnTo>
                  <a:lnTo>
                    <a:pt x="291118" y="137253"/>
                  </a:lnTo>
                  <a:lnTo>
                    <a:pt x="270475" y="72238"/>
                  </a:lnTo>
                  <a:lnTo>
                    <a:pt x="260174" y="51823"/>
                  </a:lnTo>
                  <a:lnTo>
                    <a:pt x="244405" y="36014"/>
                  </a:lnTo>
                  <a:lnTo>
                    <a:pt x="224542" y="25801"/>
                  </a:lnTo>
                  <a:lnTo>
                    <a:pt x="202485" y="22261"/>
                  </a:lnTo>
                  <a:lnTo>
                    <a:pt x="200168" y="22261"/>
                  </a:lnTo>
                  <a:lnTo>
                    <a:pt x="200168" y="7701"/>
                  </a:lnTo>
                  <a:lnTo>
                    <a:pt x="192513" y="0"/>
                  </a:lnTo>
                  <a:close/>
                </a:path>
                <a:path w="358140" h="282575">
                  <a:moveTo>
                    <a:pt x="201960" y="22177"/>
                  </a:moveTo>
                  <a:lnTo>
                    <a:pt x="201307" y="22177"/>
                  </a:lnTo>
                  <a:lnTo>
                    <a:pt x="200168" y="22261"/>
                  </a:lnTo>
                  <a:lnTo>
                    <a:pt x="202485" y="22261"/>
                  </a:lnTo>
                  <a:lnTo>
                    <a:pt x="201960" y="22177"/>
                  </a:lnTo>
                  <a:close/>
                </a:path>
              </a:pathLst>
            </a:custGeom>
            <a:solidFill>
              <a:srgbClr val="0075B1"/>
            </a:solidFill>
          </p:spPr>
          <p:txBody>
            <a:bodyPr wrap="square" lIns="0" tIns="0" rIns="0" bIns="0" rtlCol="0"/>
            <a:lstStyle/>
            <a:p>
              <a:endParaRPr/>
            </a:p>
          </p:txBody>
        </p:sp>
        <p:pic>
          <p:nvPicPr>
            <p:cNvPr id="61" name="object 61"/>
            <p:cNvPicPr/>
            <p:nvPr/>
          </p:nvPicPr>
          <p:blipFill>
            <a:blip r:embed="rId17" cstate="print"/>
            <a:stretch>
              <a:fillRect/>
            </a:stretch>
          </p:blipFill>
          <p:spPr>
            <a:xfrm>
              <a:off x="14927158" y="4915538"/>
              <a:ext cx="101246" cy="195635"/>
            </a:xfrm>
            <a:prstGeom prst="rect">
              <a:avLst/>
            </a:prstGeom>
          </p:spPr>
        </p:pic>
        <p:sp>
          <p:nvSpPr>
            <p:cNvPr id="62" name="object 62"/>
            <p:cNvSpPr/>
            <p:nvPr/>
          </p:nvSpPr>
          <p:spPr>
            <a:xfrm>
              <a:off x="14964678" y="4751949"/>
              <a:ext cx="149225" cy="267335"/>
            </a:xfrm>
            <a:custGeom>
              <a:avLst/>
              <a:gdLst/>
              <a:ahLst/>
              <a:cxnLst/>
              <a:rect l="l" t="t" r="r" b="b"/>
              <a:pathLst>
                <a:path w="149225" h="267335">
                  <a:moveTo>
                    <a:pt x="85611" y="0"/>
                  </a:moveTo>
                  <a:lnTo>
                    <a:pt x="53567" y="23008"/>
                  </a:lnTo>
                  <a:lnTo>
                    <a:pt x="37901" y="59260"/>
                  </a:lnTo>
                  <a:lnTo>
                    <a:pt x="35362" y="93486"/>
                  </a:lnTo>
                  <a:lnTo>
                    <a:pt x="29620" y="127674"/>
                  </a:lnTo>
                  <a:lnTo>
                    <a:pt x="13928" y="165813"/>
                  </a:lnTo>
                  <a:lnTo>
                    <a:pt x="113" y="202270"/>
                  </a:lnTo>
                  <a:lnTo>
                    <a:pt x="0" y="231415"/>
                  </a:lnTo>
                  <a:lnTo>
                    <a:pt x="13720" y="245902"/>
                  </a:lnTo>
                  <a:lnTo>
                    <a:pt x="32075" y="248691"/>
                  </a:lnTo>
                  <a:lnTo>
                    <a:pt x="52882" y="249546"/>
                  </a:lnTo>
                  <a:lnTo>
                    <a:pt x="73963" y="258230"/>
                  </a:lnTo>
                  <a:lnTo>
                    <a:pt x="97999" y="267237"/>
                  </a:lnTo>
                  <a:lnTo>
                    <a:pt x="123064" y="262552"/>
                  </a:lnTo>
                  <a:lnTo>
                    <a:pt x="140071" y="244174"/>
                  </a:lnTo>
                  <a:lnTo>
                    <a:pt x="139930" y="212104"/>
                  </a:lnTo>
                  <a:lnTo>
                    <a:pt x="132077" y="178068"/>
                  </a:lnTo>
                  <a:lnTo>
                    <a:pt x="127096" y="142493"/>
                  </a:lnTo>
                  <a:lnTo>
                    <a:pt x="124342" y="110755"/>
                  </a:lnTo>
                  <a:lnTo>
                    <a:pt x="122994" y="83423"/>
                  </a:lnTo>
                  <a:lnTo>
                    <a:pt x="124816" y="78785"/>
                  </a:lnTo>
                  <a:lnTo>
                    <a:pt x="128239" y="75441"/>
                  </a:lnTo>
                  <a:lnTo>
                    <a:pt x="141049" y="59015"/>
                  </a:lnTo>
                  <a:lnTo>
                    <a:pt x="147330" y="43246"/>
                  </a:lnTo>
                  <a:lnTo>
                    <a:pt x="148991" y="29253"/>
                  </a:lnTo>
                  <a:lnTo>
                    <a:pt x="147945" y="18155"/>
                  </a:lnTo>
                  <a:lnTo>
                    <a:pt x="146848" y="12393"/>
                  </a:lnTo>
                  <a:lnTo>
                    <a:pt x="142753" y="7671"/>
                  </a:lnTo>
                  <a:lnTo>
                    <a:pt x="137286" y="5507"/>
                  </a:lnTo>
                  <a:lnTo>
                    <a:pt x="85611" y="0"/>
                  </a:lnTo>
                  <a:close/>
                </a:path>
              </a:pathLst>
            </a:custGeom>
            <a:solidFill>
              <a:srgbClr val="1E1E48"/>
            </a:solidFill>
          </p:spPr>
          <p:txBody>
            <a:bodyPr wrap="square" lIns="0" tIns="0" rIns="0" bIns="0" rtlCol="0"/>
            <a:lstStyle/>
            <a:p>
              <a:endParaRPr/>
            </a:p>
          </p:txBody>
        </p:sp>
        <p:sp>
          <p:nvSpPr>
            <p:cNvPr id="63" name="object 63"/>
            <p:cNvSpPr/>
            <p:nvPr/>
          </p:nvSpPr>
          <p:spPr>
            <a:xfrm>
              <a:off x="15065418" y="4825455"/>
              <a:ext cx="38100" cy="40005"/>
            </a:xfrm>
            <a:custGeom>
              <a:avLst/>
              <a:gdLst/>
              <a:ahLst/>
              <a:cxnLst/>
              <a:rect l="l" t="t" r="r" b="b"/>
              <a:pathLst>
                <a:path w="38100" h="40004">
                  <a:moveTo>
                    <a:pt x="12754" y="0"/>
                  </a:moveTo>
                  <a:lnTo>
                    <a:pt x="6294" y="2553"/>
                  </a:lnTo>
                  <a:lnTo>
                    <a:pt x="1798" y="7844"/>
                  </a:lnTo>
                  <a:lnTo>
                    <a:pt x="0" y="14780"/>
                  </a:lnTo>
                  <a:lnTo>
                    <a:pt x="951" y="22474"/>
                  </a:lnTo>
                  <a:lnTo>
                    <a:pt x="4705" y="30043"/>
                  </a:lnTo>
                  <a:lnTo>
                    <a:pt x="10670" y="36043"/>
                  </a:lnTo>
                  <a:lnTo>
                    <a:pt x="17654" y="39427"/>
                  </a:lnTo>
                  <a:lnTo>
                    <a:pt x="24803" y="39960"/>
                  </a:lnTo>
                  <a:lnTo>
                    <a:pt x="31262" y="37407"/>
                  </a:lnTo>
                  <a:lnTo>
                    <a:pt x="35760" y="32131"/>
                  </a:lnTo>
                  <a:lnTo>
                    <a:pt x="37558" y="25201"/>
                  </a:lnTo>
                  <a:lnTo>
                    <a:pt x="36607" y="17501"/>
                  </a:lnTo>
                  <a:lnTo>
                    <a:pt x="32854" y="9917"/>
                  </a:lnTo>
                  <a:lnTo>
                    <a:pt x="26888" y="3916"/>
                  </a:lnTo>
                  <a:lnTo>
                    <a:pt x="19903" y="532"/>
                  </a:lnTo>
                  <a:lnTo>
                    <a:pt x="12754" y="0"/>
                  </a:lnTo>
                  <a:close/>
                </a:path>
              </a:pathLst>
            </a:custGeom>
            <a:solidFill>
              <a:srgbClr val="CFF4FF"/>
            </a:solidFill>
          </p:spPr>
          <p:txBody>
            <a:bodyPr wrap="square" lIns="0" tIns="0" rIns="0" bIns="0" rtlCol="0"/>
            <a:lstStyle/>
            <a:p>
              <a:endParaRPr/>
            </a:p>
          </p:txBody>
        </p:sp>
        <p:pic>
          <p:nvPicPr>
            <p:cNvPr id="64" name="object 64"/>
            <p:cNvPicPr/>
            <p:nvPr/>
          </p:nvPicPr>
          <p:blipFill>
            <a:blip r:embed="rId18" cstate="print"/>
            <a:stretch>
              <a:fillRect/>
            </a:stretch>
          </p:blipFill>
          <p:spPr>
            <a:xfrm>
              <a:off x="15232163" y="5739019"/>
              <a:ext cx="172877" cy="70310"/>
            </a:xfrm>
            <a:prstGeom prst="rect">
              <a:avLst/>
            </a:prstGeom>
          </p:spPr>
        </p:pic>
        <p:pic>
          <p:nvPicPr>
            <p:cNvPr id="65" name="object 65"/>
            <p:cNvPicPr/>
            <p:nvPr/>
          </p:nvPicPr>
          <p:blipFill>
            <a:blip r:embed="rId19" cstate="print"/>
            <a:stretch>
              <a:fillRect/>
            </a:stretch>
          </p:blipFill>
          <p:spPr>
            <a:xfrm>
              <a:off x="14954157" y="5144915"/>
              <a:ext cx="151869" cy="593651"/>
            </a:xfrm>
            <a:prstGeom prst="rect">
              <a:avLst/>
            </a:prstGeom>
          </p:spPr>
        </p:pic>
      </p:grpSp>
      <p:sp>
        <p:nvSpPr>
          <p:cNvPr id="66" name="object 66"/>
          <p:cNvSpPr/>
          <p:nvPr/>
        </p:nvSpPr>
        <p:spPr>
          <a:xfrm>
            <a:off x="453885" y="0"/>
            <a:ext cx="7185659" cy="1266825"/>
          </a:xfrm>
          <a:custGeom>
            <a:avLst/>
            <a:gdLst/>
            <a:ahLst/>
            <a:cxnLst/>
            <a:rect l="l" t="t" r="r" b="b"/>
            <a:pathLst>
              <a:path w="7185659" h="1266825">
                <a:moveTo>
                  <a:pt x="7185037" y="0"/>
                </a:moveTo>
                <a:lnTo>
                  <a:pt x="0" y="0"/>
                </a:lnTo>
                <a:lnTo>
                  <a:pt x="0" y="1057909"/>
                </a:lnTo>
                <a:lnTo>
                  <a:pt x="4046" y="1098827"/>
                </a:lnTo>
                <a:lnTo>
                  <a:pt x="15882" y="1137793"/>
                </a:lnTo>
                <a:lnTo>
                  <a:pt x="35056" y="1173710"/>
                </a:lnTo>
                <a:lnTo>
                  <a:pt x="61112" y="1205483"/>
                </a:lnTo>
                <a:lnTo>
                  <a:pt x="92888" y="1231530"/>
                </a:lnTo>
                <a:lnTo>
                  <a:pt x="128797" y="1250696"/>
                </a:lnTo>
                <a:lnTo>
                  <a:pt x="167743" y="1262526"/>
                </a:lnTo>
                <a:lnTo>
                  <a:pt x="208635" y="1266571"/>
                </a:lnTo>
                <a:lnTo>
                  <a:pt x="6976503" y="1266571"/>
                </a:lnTo>
                <a:lnTo>
                  <a:pt x="7017348" y="1262526"/>
                </a:lnTo>
                <a:lnTo>
                  <a:pt x="7056275" y="1250696"/>
                </a:lnTo>
                <a:lnTo>
                  <a:pt x="7092178" y="1231530"/>
                </a:lnTo>
                <a:lnTo>
                  <a:pt x="7123950" y="1205483"/>
                </a:lnTo>
                <a:lnTo>
                  <a:pt x="7149997" y="1173710"/>
                </a:lnTo>
                <a:lnTo>
                  <a:pt x="7169162" y="1137793"/>
                </a:lnTo>
                <a:lnTo>
                  <a:pt x="7180993" y="1098827"/>
                </a:lnTo>
                <a:lnTo>
                  <a:pt x="7185037" y="1057909"/>
                </a:lnTo>
                <a:lnTo>
                  <a:pt x="7185037" y="0"/>
                </a:lnTo>
                <a:close/>
              </a:path>
            </a:pathLst>
          </a:custGeom>
          <a:solidFill>
            <a:srgbClr val="183360"/>
          </a:solidFill>
        </p:spPr>
        <p:txBody>
          <a:bodyPr wrap="square" lIns="0" tIns="0" rIns="0" bIns="0" rtlCol="0"/>
          <a:lstStyle/>
          <a:p>
            <a:endParaRPr/>
          </a:p>
        </p:txBody>
      </p:sp>
      <p:sp>
        <p:nvSpPr>
          <p:cNvPr id="67" name="object 67"/>
          <p:cNvSpPr txBox="1">
            <a:spLocks noGrp="1"/>
          </p:cNvSpPr>
          <p:nvPr>
            <p:ph type="title"/>
          </p:nvPr>
        </p:nvSpPr>
        <p:spPr>
          <a:xfrm>
            <a:off x="1382013" y="103124"/>
            <a:ext cx="5331460" cy="543560"/>
          </a:xfrm>
          <a:prstGeom prst="rect">
            <a:avLst/>
          </a:prstGeom>
        </p:spPr>
        <p:txBody>
          <a:bodyPr vert="horz" wrap="square" lIns="0" tIns="12065" rIns="0" bIns="0" rtlCol="0">
            <a:spAutoFit/>
          </a:bodyPr>
          <a:lstStyle/>
          <a:p>
            <a:pPr marL="12700">
              <a:lnSpc>
                <a:spcPct val="100000"/>
              </a:lnSpc>
              <a:spcBef>
                <a:spcPts val="95"/>
              </a:spcBef>
            </a:pPr>
            <a:r>
              <a:rPr sz="3400" spc="105" dirty="0">
                <a:solidFill>
                  <a:srgbClr val="FFFFFF"/>
                </a:solidFill>
                <a:latin typeface="Tahoma"/>
                <a:cs typeface="Tahoma"/>
              </a:rPr>
              <a:t>Our</a:t>
            </a:r>
            <a:r>
              <a:rPr sz="3400" spc="-120" dirty="0">
                <a:solidFill>
                  <a:srgbClr val="FFFFFF"/>
                </a:solidFill>
                <a:latin typeface="Tahoma"/>
                <a:cs typeface="Tahoma"/>
              </a:rPr>
              <a:t> </a:t>
            </a:r>
            <a:r>
              <a:rPr sz="3400" spc="30" dirty="0">
                <a:solidFill>
                  <a:srgbClr val="FFFFFF"/>
                </a:solidFill>
                <a:latin typeface="Tahoma"/>
                <a:cs typeface="Tahoma"/>
              </a:rPr>
              <a:t>Project</a:t>
            </a:r>
            <a:r>
              <a:rPr sz="3400" spc="-114" dirty="0">
                <a:solidFill>
                  <a:srgbClr val="FFFFFF"/>
                </a:solidFill>
                <a:latin typeface="Tahoma"/>
                <a:cs typeface="Tahoma"/>
              </a:rPr>
              <a:t> </a:t>
            </a:r>
            <a:r>
              <a:rPr sz="3400" spc="40" dirty="0">
                <a:solidFill>
                  <a:srgbClr val="FFFFFF"/>
                </a:solidFill>
                <a:latin typeface="Tahoma"/>
                <a:cs typeface="Tahoma"/>
              </a:rPr>
              <a:t>got</a:t>
            </a:r>
            <a:r>
              <a:rPr sz="3400" spc="-120" dirty="0">
                <a:solidFill>
                  <a:srgbClr val="FFFFFF"/>
                </a:solidFill>
                <a:latin typeface="Tahoma"/>
                <a:cs typeface="Tahoma"/>
              </a:rPr>
              <a:t> </a:t>
            </a:r>
            <a:r>
              <a:rPr sz="3400" spc="75" dirty="0">
                <a:solidFill>
                  <a:srgbClr val="FFFFFF"/>
                </a:solidFill>
                <a:latin typeface="Tahoma"/>
                <a:cs typeface="Tahoma"/>
              </a:rPr>
              <a:t>through</a:t>
            </a:r>
            <a:endParaRPr sz="3400" dirty="0">
              <a:latin typeface="Tahoma"/>
              <a:cs typeface="Tahoma"/>
            </a:endParaRPr>
          </a:p>
        </p:txBody>
      </p:sp>
      <p:sp>
        <p:nvSpPr>
          <p:cNvPr id="68" name="object 68"/>
          <p:cNvSpPr/>
          <p:nvPr/>
        </p:nvSpPr>
        <p:spPr>
          <a:xfrm>
            <a:off x="515797" y="9695446"/>
            <a:ext cx="17214850" cy="591820"/>
          </a:xfrm>
          <a:custGeom>
            <a:avLst/>
            <a:gdLst/>
            <a:ahLst/>
            <a:cxnLst/>
            <a:rect l="l" t="t" r="r" b="b"/>
            <a:pathLst>
              <a:path w="17214850" h="591820">
                <a:moveTo>
                  <a:pt x="17127677" y="0"/>
                </a:moveTo>
                <a:lnTo>
                  <a:pt x="87083" y="0"/>
                </a:lnTo>
                <a:lnTo>
                  <a:pt x="70012" y="1689"/>
                </a:lnTo>
                <a:lnTo>
                  <a:pt x="25501" y="25514"/>
                </a:lnTo>
                <a:lnTo>
                  <a:pt x="1687" y="70025"/>
                </a:lnTo>
                <a:lnTo>
                  <a:pt x="0" y="87096"/>
                </a:lnTo>
                <a:lnTo>
                  <a:pt x="0" y="591552"/>
                </a:lnTo>
                <a:lnTo>
                  <a:pt x="17214799" y="591552"/>
                </a:lnTo>
                <a:lnTo>
                  <a:pt x="17214799" y="87096"/>
                </a:lnTo>
                <a:lnTo>
                  <a:pt x="17200172" y="38778"/>
                </a:lnTo>
                <a:lnTo>
                  <a:pt x="17161046" y="6632"/>
                </a:lnTo>
                <a:lnTo>
                  <a:pt x="17127677" y="0"/>
                </a:lnTo>
                <a:close/>
              </a:path>
            </a:pathLst>
          </a:custGeom>
          <a:solidFill>
            <a:srgbClr val="183360"/>
          </a:solidFill>
        </p:spPr>
        <p:txBody>
          <a:bodyPr wrap="square" lIns="0" tIns="0" rIns="0" bIns="0" rtlCol="0"/>
          <a:lstStyle/>
          <a:p>
            <a:endParaRPr/>
          </a:p>
        </p:txBody>
      </p:sp>
      <p:grpSp>
        <p:nvGrpSpPr>
          <p:cNvPr id="69" name="object 69"/>
          <p:cNvGrpSpPr/>
          <p:nvPr/>
        </p:nvGrpSpPr>
        <p:grpSpPr>
          <a:xfrm>
            <a:off x="16040247" y="52724"/>
            <a:ext cx="2216645" cy="1885569"/>
            <a:chOff x="16071355" y="0"/>
            <a:chExt cx="2216645" cy="1885569"/>
          </a:xfrm>
        </p:grpSpPr>
        <p:sp>
          <p:nvSpPr>
            <p:cNvPr id="70" name="object 70"/>
            <p:cNvSpPr/>
            <p:nvPr/>
          </p:nvSpPr>
          <p:spPr>
            <a:xfrm>
              <a:off x="16744950" y="0"/>
              <a:ext cx="1543050" cy="1543050"/>
            </a:xfrm>
            <a:custGeom>
              <a:avLst/>
              <a:gdLst/>
              <a:ahLst/>
              <a:cxnLst/>
              <a:rect l="l" t="t" r="r" b="b"/>
              <a:pathLst>
                <a:path w="1543050" h="1543050">
                  <a:moveTo>
                    <a:pt x="1543048" y="0"/>
                  </a:moveTo>
                  <a:lnTo>
                    <a:pt x="0" y="0"/>
                  </a:lnTo>
                  <a:lnTo>
                    <a:pt x="734" y="48060"/>
                  </a:lnTo>
                  <a:lnTo>
                    <a:pt x="2922" y="95754"/>
                  </a:lnTo>
                  <a:lnTo>
                    <a:pt x="6544" y="143061"/>
                  </a:lnTo>
                  <a:lnTo>
                    <a:pt x="11578" y="189960"/>
                  </a:lnTo>
                  <a:lnTo>
                    <a:pt x="18001" y="236429"/>
                  </a:lnTo>
                  <a:lnTo>
                    <a:pt x="25794" y="282446"/>
                  </a:lnTo>
                  <a:lnTo>
                    <a:pt x="34934" y="327991"/>
                  </a:lnTo>
                  <a:lnTo>
                    <a:pt x="45401" y="373042"/>
                  </a:lnTo>
                  <a:lnTo>
                    <a:pt x="57173" y="417578"/>
                  </a:lnTo>
                  <a:lnTo>
                    <a:pt x="70228" y="461577"/>
                  </a:lnTo>
                  <a:lnTo>
                    <a:pt x="84546" y="505018"/>
                  </a:lnTo>
                  <a:lnTo>
                    <a:pt x="100104" y="547880"/>
                  </a:lnTo>
                  <a:lnTo>
                    <a:pt x="116882" y="590141"/>
                  </a:lnTo>
                  <a:lnTo>
                    <a:pt x="134858" y="631781"/>
                  </a:lnTo>
                  <a:lnTo>
                    <a:pt x="154012" y="672777"/>
                  </a:lnTo>
                  <a:lnTo>
                    <a:pt x="174320" y="713108"/>
                  </a:lnTo>
                  <a:lnTo>
                    <a:pt x="195763" y="752753"/>
                  </a:lnTo>
                  <a:lnTo>
                    <a:pt x="218319" y="791691"/>
                  </a:lnTo>
                  <a:lnTo>
                    <a:pt x="241967" y="829900"/>
                  </a:lnTo>
                  <a:lnTo>
                    <a:pt x="266684" y="867360"/>
                  </a:lnTo>
                  <a:lnTo>
                    <a:pt x="292451" y="904047"/>
                  </a:lnTo>
                  <a:lnTo>
                    <a:pt x="319245" y="939943"/>
                  </a:lnTo>
                  <a:lnTo>
                    <a:pt x="347045" y="975024"/>
                  </a:lnTo>
                  <a:lnTo>
                    <a:pt x="375830" y="1009269"/>
                  </a:lnTo>
                  <a:lnTo>
                    <a:pt x="405578" y="1042658"/>
                  </a:lnTo>
                  <a:lnTo>
                    <a:pt x="436269" y="1075169"/>
                  </a:lnTo>
                  <a:lnTo>
                    <a:pt x="467880" y="1106780"/>
                  </a:lnTo>
                  <a:lnTo>
                    <a:pt x="500391" y="1137471"/>
                  </a:lnTo>
                  <a:lnTo>
                    <a:pt x="533780" y="1167219"/>
                  </a:lnTo>
                  <a:lnTo>
                    <a:pt x="568025" y="1196004"/>
                  </a:lnTo>
                  <a:lnTo>
                    <a:pt x="603106" y="1223804"/>
                  </a:lnTo>
                  <a:lnTo>
                    <a:pt x="639002" y="1250598"/>
                  </a:lnTo>
                  <a:lnTo>
                    <a:pt x="675689" y="1276365"/>
                  </a:lnTo>
                  <a:lnTo>
                    <a:pt x="713149" y="1301082"/>
                  </a:lnTo>
                  <a:lnTo>
                    <a:pt x="751358" y="1324730"/>
                  </a:lnTo>
                  <a:lnTo>
                    <a:pt x="790296" y="1347286"/>
                  </a:lnTo>
                  <a:lnTo>
                    <a:pt x="829941" y="1368729"/>
                  </a:lnTo>
                  <a:lnTo>
                    <a:pt x="870272" y="1389037"/>
                  </a:lnTo>
                  <a:lnTo>
                    <a:pt x="911268" y="1408191"/>
                  </a:lnTo>
                  <a:lnTo>
                    <a:pt x="952908" y="1426167"/>
                  </a:lnTo>
                  <a:lnTo>
                    <a:pt x="995169" y="1442945"/>
                  </a:lnTo>
                  <a:lnTo>
                    <a:pt x="1038031" y="1458503"/>
                  </a:lnTo>
                  <a:lnTo>
                    <a:pt x="1081472" y="1472821"/>
                  </a:lnTo>
                  <a:lnTo>
                    <a:pt x="1125471" y="1485876"/>
                  </a:lnTo>
                  <a:lnTo>
                    <a:pt x="1170007" y="1497648"/>
                  </a:lnTo>
                  <a:lnTo>
                    <a:pt x="1215058" y="1508115"/>
                  </a:lnTo>
                  <a:lnTo>
                    <a:pt x="1260603" y="1517255"/>
                  </a:lnTo>
                  <a:lnTo>
                    <a:pt x="1306620" y="1525048"/>
                  </a:lnTo>
                  <a:lnTo>
                    <a:pt x="1353089" y="1531471"/>
                  </a:lnTo>
                  <a:lnTo>
                    <a:pt x="1399988" y="1536505"/>
                  </a:lnTo>
                  <a:lnTo>
                    <a:pt x="1447295" y="1540127"/>
                  </a:lnTo>
                  <a:lnTo>
                    <a:pt x="1494989" y="1542315"/>
                  </a:lnTo>
                  <a:lnTo>
                    <a:pt x="1543048" y="1543049"/>
                  </a:lnTo>
                  <a:lnTo>
                    <a:pt x="1543048" y="0"/>
                  </a:lnTo>
                  <a:close/>
                </a:path>
              </a:pathLst>
            </a:custGeom>
            <a:solidFill>
              <a:srgbClr val="203558"/>
            </a:solidFill>
          </p:spPr>
          <p:txBody>
            <a:bodyPr wrap="square" lIns="0" tIns="0" rIns="0" bIns="0" rtlCol="0"/>
            <a:lstStyle/>
            <a:p>
              <a:endParaRPr/>
            </a:p>
          </p:txBody>
        </p:sp>
        <p:sp>
          <p:nvSpPr>
            <p:cNvPr id="71" name="object 71"/>
            <p:cNvSpPr/>
            <p:nvPr/>
          </p:nvSpPr>
          <p:spPr>
            <a:xfrm>
              <a:off x="16071355" y="103124"/>
              <a:ext cx="1762760" cy="1782445"/>
            </a:xfrm>
            <a:custGeom>
              <a:avLst/>
              <a:gdLst/>
              <a:ahLst/>
              <a:cxnLst/>
              <a:rect l="l" t="t" r="r" b="b"/>
              <a:pathLst>
                <a:path w="1762759" h="1782445">
                  <a:moveTo>
                    <a:pt x="912368" y="0"/>
                  </a:moveTo>
                  <a:lnTo>
                    <a:pt x="850519" y="0"/>
                  </a:lnTo>
                  <a:lnTo>
                    <a:pt x="802251" y="1346"/>
                  </a:lnTo>
                  <a:lnTo>
                    <a:pt x="754690" y="5337"/>
                  </a:lnTo>
                  <a:lnTo>
                    <a:pt x="707908" y="11900"/>
                  </a:lnTo>
                  <a:lnTo>
                    <a:pt x="661976" y="20965"/>
                  </a:lnTo>
                  <a:lnTo>
                    <a:pt x="616967" y="32458"/>
                  </a:lnTo>
                  <a:lnTo>
                    <a:pt x="572952" y="46310"/>
                  </a:lnTo>
                  <a:lnTo>
                    <a:pt x="530002" y="62446"/>
                  </a:lnTo>
                  <a:lnTo>
                    <a:pt x="488190" y="80797"/>
                  </a:lnTo>
                  <a:lnTo>
                    <a:pt x="447587" y="101289"/>
                  </a:lnTo>
                  <a:lnTo>
                    <a:pt x="408265" y="123852"/>
                  </a:lnTo>
                  <a:lnTo>
                    <a:pt x="370296" y="148413"/>
                  </a:lnTo>
                  <a:lnTo>
                    <a:pt x="333752" y="174901"/>
                  </a:lnTo>
                  <a:lnTo>
                    <a:pt x="298704" y="203244"/>
                  </a:lnTo>
                  <a:lnTo>
                    <a:pt x="265224" y="233369"/>
                  </a:lnTo>
                  <a:lnTo>
                    <a:pt x="233384" y="265206"/>
                  </a:lnTo>
                  <a:lnTo>
                    <a:pt x="203255" y="298682"/>
                  </a:lnTo>
                  <a:lnTo>
                    <a:pt x="174910" y="333726"/>
                  </a:lnTo>
                  <a:lnTo>
                    <a:pt x="148420" y="370266"/>
                  </a:lnTo>
                  <a:lnTo>
                    <a:pt x="123857" y="408229"/>
                  </a:lnTo>
                  <a:lnTo>
                    <a:pt x="101293" y="447545"/>
                  </a:lnTo>
                  <a:lnTo>
                    <a:pt x="80800" y="488142"/>
                  </a:lnTo>
                  <a:lnTo>
                    <a:pt x="62448" y="529946"/>
                  </a:lnTo>
                  <a:lnTo>
                    <a:pt x="46311" y="572888"/>
                  </a:lnTo>
                  <a:lnTo>
                    <a:pt x="32459" y="616895"/>
                  </a:lnTo>
                  <a:lnTo>
                    <a:pt x="20965" y="661895"/>
                  </a:lnTo>
                  <a:lnTo>
                    <a:pt x="11900" y="707816"/>
                  </a:lnTo>
                  <a:lnTo>
                    <a:pt x="5337" y="754588"/>
                  </a:lnTo>
                  <a:lnTo>
                    <a:pt x="1346" y="802137"/>
                  </a:lnTo>
                  <a:lnTo>
                    <a:pt x="0" y="850391"/>
                  </a:lnTo>
                  <a:lnTo>
                    <a:pt x="0" y="931672"/>
                  </a:lnTo>
                  <a:lnTo>
                    <a:pt x="1346" y="979939"/>
                  </a:lnTo>
                  <a:lnTo>
                    <a:pt x="5337" y="1027500"/>
                  </a:lnTo>
                  <a:lnTo>
                    <a:pt x="11900" y="1074282"/>
                  </a:lnTo>
                  <a:lnTo>
                    <a:pt x="20965" y="1120214"/>
                  </a:lnTo>
                  <a:lnTo>
                    <a:pt x="32459" y="1165223"/>
                  </a:lnTo>
                  <a:lnTo>
                    <a:pt x="46311" y="1209238"/>
                  </a:lnTo>
                  <a:lnTo>
                    <a:pt x="62448" y="1252188"/>
                  </a:lnTo>
                  <a:lnTo>
                    <a:pt x="80800" y="1294000"/>
                  </a:lnTo>
                  <a:lnTo>
                    <a:pt x="101293" y="1334603"/>
                  </a:lnTo>
                  <a:lnTo>
                    <a:pt x="123857" y="1373925"/>
                  </a:lnTo>
                  <a:lnTo>
                    <a:pt x="148420" y="1411894"/>
                  </a:lnTo>
                  <a:lnTo>
                    <a:pt x="174910" y="1448438"/>
                  </a:lnTo>
                  <a:lnTo>
                    <a:pt x="203255" y="1483486"/>
                  </a:lnTo>
                  <a:lnTo>
                    <a:pt x="233384" y="1516966"/>
                  </a:lnTo>
                  <a:lnTo>
                    <a:pt x="265224" y="1548806"/>
                  </a:lnTo>
                  <a:lnTo>
                    <a:pt x="298704" y="1578935"/>
                  </a:lnTo>
                  <a:lnTo>
                    <a:pt x="333752" y="1607280"/>
                  </a:lnTo>
                  <a:lnTo>
                    <a:pt x="370296" y="1633770"/>
                  </a:lnTo>
                  <a:lnTo>
                    <a:pt x="408265" y="1658333"/>
                  </a:lnTo>
                  <a:lnTo>
                    <a:pt x="447587" y="1680897"/>
                  </a:lnTo>
                  <a:lnTo>
                    <a:pt x="488190" y="1701390"/>
                  </a:lnTo>
                  <a:lnTo>
                    <a:pt x="530002" y="1719742"/>
                  </a:lnTo>
                  <a:lnTo>
                    <a:pt x="572952" y="1735879"/>
                  </a:lnTo>
                  <a:lnTo>
                    <a:pt x="616967" y="1749731"/>
                  </a:lnTo>
                  <a:lnTo>
                    <a:pt x="661976" y="1761225"/>
                  </a:lnTo>
                  <a:lnTo>
                    <a:pt x="707908" y="1770290"/>
                  </a:lnTo>
                  <a:lnTo>
                    <a:pt x="754690" y="1776853"/>
                  </a:lnTo>
                  <a:lnTo>
                    <a:pt x="802251" y="1780844"/>
                  </a:lnTo>
                  <a:lnTo>
                    <a:pt x="850519" y="1782190"/>
                  </a:lnTo>
                  <a:lnTo>
                    <a:pt x="912368" y="1782190"/>
                  </a:lnTo>
                  <a:lnTo>
                    <a:pt x="960622" y="1780844"/>
                  </a:lnTo>
                  <a:lnTo>
                    <a:pt x="1008171" y="1776853"/>
                  </a:lnTo>
                  <a:lnTo>
                    <a:pt x="1054943" y="1770290"/>
                  </a:lnTo>
                  <a:lnTo>
                    <a:pt x="1100864" y="1761225"/>
                  </a:lnTo>
                  <a:lnTo>
                    <a:pt x="1145864" y="1749731"/>
                  </a:lnTo>
                  <a:lnTo>
                    <a:pt x="1189871" y="1735879"/>
                  </a:lnTo>
                  <a:lnTo>
                    <a:pt x="1232813" y="1719742"/>
                  </a:lnTo>
                  <a:lnTo>
                    <a:pt x="1274617" y="1701390"/>
                  </a:lnTo>
                  <a:lnTo>
                    <a:pt x="1315214" y="1680897"/>
                  </a:lnTo>
                  <a:lnTo>
                    <a:pt x="1354530" y="1658333"/>
                  </a:lnTo>
                  <a:lnTo>
                    <a:pt x="1392493" y="1633770"/>
                  </a:lnTo>
                  <a:lnTo>
                    <a:pt x="1429033" y="1607280"/>
                  </a:lnTo>
                  <a:lnTo>
                    <a:pt x="1464077" y="1578935"/>
                  </a:lnTo>
                  <a:lnTo>
                    <a:pt x="1497553" y="1548806"/>
                  </a:lnTo>
                  <a:lnTo>
                    <a:pt x="1529390" y="1516966"/>
                  </a:lnTo>
                  <a:lnTo>
                    <a:pt x="1559515" y="1483486"/>
                  </a:lnTo>
                  <a:lnTo>
                    <a:pt x="1587858" y="1448438"/>
                  </a:lnTo>
                  <a:lnTo>
                    <a:pt x="1614346" y="1411894"/>
                  </a:lnTo>
                  <a:lnTo>
                    <a:pt x="1638907" y="1373925"/>
                  </a:lnTo>
                  <a:lnTo>
                    <a:pt x="1661470" y="1334603"/>
                  </a:lnTo>
                  <a:lnTo>
                    <a:pt x="1681962" y="1294000"/>
                  </a:lnTo>
                  <a:lnTo>
                    <a:pt x="1700313" y="1252188"/>
                  </a:lnTo>
                  <a:lnTo>
                    <a:pt x="1716449" y="1209238"/>
                  </a:lnTo>
                  <a:lnTo>
                    <a:pt x="1730301" y="1165223"/>
                  </a:lnTo>
                  <a:lnTo>
                    <a:pt x="1741794" y="1120214"/>
                  </a:lnTo>
                  <a:lnTo>
                    <a:pt x="1750859" y="1074282"/>
                  </a:lnTo>
                  <a:lnTo>
                    <a:pt x="1757422" y="1027500"/>
                  </a:lnTo>
                  <a:lnTo>
                    <a:pt x="1761413" y="979939"/>
                  </a:lnTo>
                  <a:lnTo>
                    <a:pt x="1762759" y="931672"/>
                  </a:lnTo>
                  <a:lnTo>
                    <a:pt x="1762759" y="850391"/>
                  </a:lnTo>
                  <a:lnTo>
                    <a:pt x="1761179" y="798527"/>
                  </a:lnTo>
                  <a:lnTo>
                    <a:pt x="1756473" y="747122"/>
                  </a:lnTo>
                  <a:lnTo>
                    <a:pt x="1748695" y="696305"/>
                  </a:lnTo>
                  <a:lnTo>
                    <a:pt x="1737899" y="646206"/>
                  </a:lnTo>
                  <a:lnTo>
                    <a:pt x="1724138" y="596956"/>
                  </a:lnTo>
                  <a:lnTo>
                    <a:pt x="1707465" y="548683"/>
                  </a:lnTo>
                  <a:lnTo>
                    <a:pt x="1687933" y="501518"/>
                  </a:lnTo>
                  <a:lnTo>
                    <a:pt x="1665597" y="455590"/>
                  </a:lnTo>
                  <a:lnTo>
                    <a:pt x="1640509" y="411028"/>
                  </a:lnTo>
                  <a:lnTo>
                    <a:pt x="1612724" y="367964"/>
                  </a:lnTo>
                  <a:lnTo>
                    <a:pt x="1582293" y="326525"/>
                  </a:lnTo>
                  <a:lnTo>
                    <a:pt x="1549272" y="286843"/>
                  </a:lnTo>
                  <a:lnTo>
                    <a:pt x="1513713" y="249047"/>
                  </a:lnTo>
                  <a:lnTo>
                    <a:pt x="1475916" y="213487"/>
                  </a:lnTo>
                  <a:lnTo>
                    <a:pt x="1436234" y="180466"/>
                  </a:lnTo>
                  <a:lnTo>
                    <a:pt x="1394795" y="150035"/>
                  </a:lnTo>
                  <a:lnTo>
                    <a:pt x="1351731" y="122250"/>
                  </a:lnTo>
                  <a:lnTo>
                    <a:pt x="1307169" y="97162"/>
                  </a:lnTo>
                  <a:lnTo>
                    <a:pt x="1261241" y="74826"/>
                  </a:lnTo>
                  <a:lnTo>
                    <a:pt x="1214076" y="55294"/>
                  </a:lnTo>
                  <a:lnTo>
                    <a:pt x="1165803" y="38621"/>
                  </a:lnTo>
                  <a:lnTo>
                    <a:pt x="1116553" y="24860"/>
                  </a:lnTo>
                  <a:lnTo>
                    <a:pt x="1066454" y="14064"/>
                  </a:lnTo>
                  <a:lnTo>
                    <a:pt x="1015637" y="6286"/>
                  </a:lnTo>
                  <a:lnTo>
                    <a:pt x="964232" y="1580"/>
                  </a:lnTo>
                  <a:lnTo>
                    <a:pt x="912368" y="0"/>
                  </a:lnTo>
                  <a:close/>
                </a:path>
              </a:pathLst>
            </a:custGeom>
            <a:solidFill>
              <a:schemeClr val="accent5"/>
            </a:solidFill>
          </p:spPr>
          <p:txBody>
            <a:bodyPr wrap="square" lIns="0" tIns="0" rIns="0" bIns="0" rtlCol="0"/>
            <a:lstStyle/>
            <a:p>
              <a:endParaRPr dirty="0"/>
            </a:p>
          </p:txBody>
        </p:sp>
      </p:grpSp>
      <p:sp>
        <p:nvSpPr>
          <p:cNvPr id="72" name="object 72"/>
          <p:cNvSpPr txBox="1"/>
          <p:nvPr/>
        </p:nvSpPr>
        <p:spPr>
          <a:xfrm>
            <a:off x="13233272" y="1256893"/>
            <a:ext cx="2425065" cy="1933543"/>
          </a:xfrm>
          <a:prstGeom prst="rect">
            <a:avLst/>
          </a:prstGeom>
        </p:spPr>
        <p:txBody>
          <a:bodyPr vert="horz" wrap="square" lIns="0" tIns="241300" rIns="0" bIns="0" rtlCol="0">
            <a:spAutoFit/>
          </a:bodyPr>
          <a:lstStyle/>
          <a:p>
            <a:pPr marL="95885">
              <a:lnSpc>
                <a:spcPct val="100000"/>
              </a:lnSpc>
              <a:spcBef>
                <a:spcPts val="1900"/>
              </a:spcBef>
            </a:pPr>
            <a:r>
              <a:rPr sz="2600" spc="190" dirty="0">
                <a:solidFill>
                  <a:srgbClr val="040405"/>
                </a:solidFill>
                <a:latin typeface="Tahoma"/>
                <a:cs typeface="Tahoma"/>
              </a:rPr>
              <a:t>Create</a:t>
            </a:r>
            <a:r>
              <a:rPr sz="2600" spc="-120" dirty="0">
                <a:solidFill>
                  <a:srgbClr val="040405"/>
                </a:solidFill>
                <a:latin typeface="Tahoma"/>
                <a:cs typeface="Tahoma"/>
              </a:rPr>
              <a:t> </a:t>
            </a:r>
            <a:r>
              <a:rPr sz="2600" spc="325" dirty="0">
                <a:solidFill>
                  <a:srgbClr val="040405"/>
                </a:solidFill>
                <a:latin typeface="Tahoma"/>
                <a:cs typeface="Tahoma"/>
              </a:rPr>
              <a:t>DWH</a:t>
            </a:r>
            <a:endParaRPr sz="2600" dirty="0">
              <a:latin typeface="Tahoma"/>
              <a:cs typeface="Tahoma"/>
            </a:endParaRPr>
          </a:p>
          <a:p>
            <a:pPr marL="2540" algn="ctr">
              <a:lnSpc>
                <a:spcPct val="100000"/>
              </a:lnSpc>
              <a:spcBef>
                <a:spcPts val="965"/>
              </a:spcBef>
            </a:pPr>
            <a:r>
              <a:rPr sz="1350" b="1" spc="80" dirty="0">
                <a:solidFill>
                  <a:srgbClr val="040405"/>
                </a:solidFill>
                <a:latin typeface="Verdana"/>
                <a:cs typeface="Verdana"/>
              </a:rPr>
              <a:t>Design</a:t>
            </a:r>
            <a:r>
              <a:rPr sz="1350" b="1" spc="155" dirty="0">
                <a:solidFill>
                  <a:srgbClr val="040405"/>
                </a:solidFill>
                <a:latin typeface="Verdana"/>
                <a:cs typeface="Verdana"/>
              </a:rPr>
              <a:t> </a:t>
            </a:r>
            <a:r>
              <a:rPr sz="1350" b="1" spc="60" dirty="0">
                <a:solidFill>
                  <a:srgbClr val="040405"/>
                </a:solidFill>
                <a:latin typeface="Verdana"/>
                <a:cs typeface="Verdana"/>
              </a:rPr>
              <a:t>Data</a:t>
            </a:r>
            <a:r>
              <a:rPr sz="1350" b="1" spc="70" dirty="0">
                <a:solidFill>
                  <a:srgbClr val="040405"/>
                </a:solidFill>
                <a:latin typeface="Verdana"/>
                <a:cs typeface="Verdana"/>
              </a:rPr>
              <a:t>warehouse</a:t>
            </a:r>
            <a:endParaRPr sz="1350" dirty="0">
              <a:latin typeface="Verdana"/>
              <a:cs typeface="Verdana"/>
            </a:endParaRPr>
          </a:p>
          <a:p>
            <a:pPr algn="ctr">
              <a:lnSpc>
                <a:spcPct val="100000"/>
              </a:lnSpc>
              <a:spcBef>
                <a:spcPts val="280"/>
              </a:spcBef>
            </a:pPr>
            <a:r>
              <a:rPr sz="1350" b="1" spc="65" dirty="0">
                <a:solidFill>
                  <a:srgbClr val="040405"/>
                </a:solidFill>
                <a:latin typeface="Verdana"/>
                <a:cs typeface="Verdana"/>
              </a:rPr>
              <a:t>with</a:t>
            </a:r>
            <a:r>
              <a:rPr sz="1350" b="1" spc="165" dirty="0">
                <a:solidFill>
                  <a:srgbClr val="040405"/>
                </a:solidFill>
                <a:latin typeface="Verdana"/>
                <a:cs typeface="Verdana"/>
              </a:rPr>
              <a:t> </a:t>
            </a:r>
            <a:r>
              <a:rPr lang="en-US" sz="1350" b="1" spc="40" dirty="0">
                <a:solidFill>
                  <a:srgbClr val="040405"/>
                </a:solidFill>
                <a:latin typeface="Verdana"/>
                <a:cs typeface="Verdana"/>
              </a:rPr>
              <a:t>Galaxy</a:t>
            </a:r>
            <a:r>
              <a:rPr sz="1350" b="1" spc="165" dirty="0">
                <a:solidFill>
                  <a:srgbClr val="040405"/>
                </a:solidFill>
                <a:latin typeface="Verdana"/>
                <a:cs typeface="Verdana"/>
              </a:rPr>
              <a:t> </a:t>
            </a:r>
            <a:r>
              <a:rPr sz="1350" b="1" spc="75" dirty="0">
                <a:solidFill>
                  <a:srgbClr val="040405"/>
                </a:solidFill>
                <a:latin typeface="Verdana"/>
                <a:cs typeface="Verdana"/>
              </a:rPr>
              <a:t>Schema</a:t>
            </a:r>
            <a:r>
              <a:rPr sz="1350" b="1" spc="180" dirty="0">
                <a:solidFill>
                  <a:srgbClr val="040405"/>
                </a:solidFill>
                <a:latin typeface="Verdana"/>
                <a:cs typeface="Verdana"/>
              </a:rPr>
              <a:t> </a:t>
            </a:r>
            <a:endParaRPr lang="en-US" sz="1350" b="1" spc="180" dirty="0">
              <a:solidFill>
                <a:srgbClr val="040405"/>
              </a:solidFill>
              <a:latin typeface="Verdana"/>
              <a:cs typeface="Verdana"/>
            </a:endParaRPr>
          </a:p>
          <a:p>
            <a:pPr algn="ctr">
              <a:lnSpc>
                <a:spcPct val="100000"/>
              </a:lnSpc>
              <a:spcBef>
                <a:spcPts val="280"/>
              </a:spcBef>
            </a:pPr>
            <a:r>
              <a:rPr lang="en-US" sz="1350" b="1" spc="60" dirty="0">
                <a:solidFill>
                  <a:srgbClr val="040405"/>
                </a:solidFill>
                <a:latin typeface="Verdana"/>
                <a:cs typeface="Verdana"/>
              </a:rPr>
              <a:t>&amp; measures</a:t>
            </a:r>
            <a:endParaRPr sz="1350" dirty="0">
              <a:latin typeface="Verdana"/>
              <a:cs typeface="Verdana"/>
            </a:endParaRPr>
          </a:p>
          <a:p>
            <a:pPr marL="12700" marR="5080" algn="ctr">
              <a:lnSpc>
                <a:spcPct val="117000"/>
              </a:lnSpc>
              <a:spcBef>
                <a:spcPts val="15"/>
              </a:spcBef>
            </a:pPr>
            <a:r>
              <a:rPr sz="1350" b="1" spc="60" dirty="0">
                <a:solidFill>
                  <a:srgbClr val="040405"/>
                </a:solidFill>
                <a:latin typeface="Verdana"/>
                <a:cs typeface="Verdana"/>
              </a:rPr>
              <a:t>Transform</a:t>
            </a:r>
            <a:r>
              <a:rPr sz="1350" b="1" spc="170" dirty="0">
                <a:solidFill>
                  <a:srgbClr val="040405"/>
                </a:solidFill>
                <a:latin typeface="Verdana"/>
                <a:cs typeface="Verdana"/>
              </a:rPr>
              <a:t> </a:t>
            </a:r>
            <a:r>
              <a:rPr sz="1350" b="1" spc="75" dirty="0">
                <a:solidFill>
                  <a:srgbClr val="040405"/>
                </a:solidFill>
                <a:latin typeface="Verdana"/>
                <a:cs typeface="Verdana"/>
              </a:rPr>
              <a:t>database</a:t>
            </a:r>
            <a:r>
              <a:rPr sz="1350" b="1" spc="140" dirty="0">
                <a:solidFill>
                  <a:srgbClr val="040405"/>
                </a:solidFill>
                <a:latin typeface="Verdana"/>
                <a:cs typeface="Verdana"/>
              </a:rPr>
              <a:t> </a:t>
            </a:r>
            <a:r>
              <a:rPr sz="1350" b="1" spc="40" dirty="0">
                <a:solidFill>
                  <a:srgbClr val="040405"/>
                </a:solidFill>
                <a:latin typeface="Verdana"/>
                <a:cs typeface="Verdana"/>
              </a:rPr>
              <a:t>to </a:t>
            </a:r>
            <a:r>
              <a:rPr sz="1350" b="1" spc="-445" dirty="0">
                <a:solidFill>
                  <a:srgbClr val="040405"/>
                </a:solidFill>
                <a:latin typeface="Verdana"/>
                <a:cs typeface="Verdana"/>
              </a:rPr>
              <a:t> </a:t>
            </a:r>
            <a:r>
              <a:rPr sz="1350" b="1" spc="100" dirty="0">
                <a:solidFill>
                  <a:srgbClr val="040405"/>
                </a:solidFill>
                <a:latin typeface="Verdana"/>
                <a:cs typeface="Verdana"/>
              </a:rPr>
              <a:t>DWH</a:t>
            </a:r>
            <a:r>
              <a:rPr sz="1350" b="1" spc="160" dirty="0">
                <a:solidFill>
                  <a:srgbClr val="040405"/>
                </a:solidFill>
                <a:latin typeface="Verdana"/>
                <a:cs typeface="Verdana"/>
              </a:rPr>
              <a:t> </a:t>
            </a:r>
            <a:r>
              <a:rPr sz="1350" b="1" spc="65" dirty="0">
                <a:solidFill>
                  <a:srgbClr val="040405"/>
                </a:solidFill>
                <a:latin typeface="Verdana"/>
                <a:cs typeface="Verdana"/>
              </a:rPr>
              <a:t>with</a:t>
            </a:r>
            <a:r>
              <a:rPr sz="1350" b="1" spc="190" dirty="0">
                <a:solidFill>
                  <a:srgbClr val="040405"/>
                </a:solidFill>
                <a:latin typeface="Verdana"/>
                <a:cs typeface="Verdana"/>
              </a:rPr>
              <a:t> </a:t>
            </a:r>
            <a:r>
              <a:rPr sz="1350" b="1" spc="-45" dirty="0">
                <a:solidFill>
                  <a:srgbClr val="040405"/>
                </a:solidFill>
                <a:latin typeface="Verdana"/>
                <a:cs typeface="Verdana"/>
              </a:rPr>
              <a:t>SSIS</a:t>
            </a:r>
            <a:endParaRPr sz="1350" dirty="0">
              <a:latin typeface="Verdana"/>
              <a:cs typeface="Verdana"/>
            </a:endParaRPr>
          </a:p>
        </p:txBody>
      </p:sp>
      <p:sp>
        <p:nvSpPr>
          <p:cNvPr id="73" name="object 73"/>
          <p:cNvSpPr txBox="1"/>
          <p:nvPr/>
        </p:nvSpPr>
        <p:spPr>
          <a:xfrm>
            <a:off x="1518666" y="1312574"/>
            <a:ext cx="2579370" cy="1164590"/>
          </a:xfrm>
          <a:prstGeom prst="rect">
            <a:avLst/>
          </a:prstGeom>
        </p:spPr>
        <p:txBody>
          <a:bodyPr vert="horz" wrap="square" lIns="0" tIns="205104" rIns="0" bIns="0" rtlCol="0">
            <a:spAutoFit/>
          </a:bodyPr>
          <a:lstStyle/>
          <a:p>
            <a:pPr algn="ctr">
              <a:lnSpc>
                <a:spcPct val="100000"/>
              </a:lnSpc>
              <a:spcBef>
                <a:spcPts val="1614"/>
              </a:spcBef>
            </a:pPr>
            <a:r>
              <a:rPr sz="2600" spc="210" dirty="0">
                <a:solidFill>
                  <a:srgbClr val="040405"/>
                </a:solidFill>
                <a:latin typeface="Tahoma"/>
                <a:cs typeface="Tahoma"/>
              </a:rPr>
              <a:t>Select</a:t>
            </a:r>
            <a:r>
              <a:rPr sz="2600" spc="-130" dirty="0">
                <a:solidFill>
                  <a:srgbClr val="040405"/>
                </a:solidFill>
                <a:latin typeface="Tahoma"/>
                <a:cs typeface="Tahoma"/>
              </a:rPr>
              <a:t> </a:t>
            </a:r>
            <a:r>
              <a:rPr sz="2600" spc="210" dirty="0">
                <a:solidFill>
                  <a:srgbClr val="040405"/>
                </a:solidFill>
                <a:latin typeface="Tahoma"/>
                <a:cs typeface="Tahoma"/>
              </a:rPr>
              <a:t>Data</a:t>
            </a:r>
            <a:r>
              <a:rPr sz="2600" spc="-110" dirty="0">
                <a:solidFill>
                  <a:srgbClr val="040405"/>
                </a:solidFill>
                <a:latin typeface="Tahoma"/>
                <a:cs typeface="Tahoma"/>
              </a:rPr>
              <a:t> </a:t>
            </a:r>
            <a:r>
              <a:rPr sz="2600" spc="195" dirty="0">
                <a:solidFill>
                  <a:srgbClr val="040405"/>
                </a:solidFill>
                <a:latin typeface="Tahoma"/>
                <a:cs typeface="Tahoma"/>
              </a:rPr>
              <a:t>Set</a:t>
            </a:r>
            <a:endParaRPr sz="2600" dirty="0">
              <a:latin typeface="Tahoma"/>
              <a:cs typeface="Tahoma"/>
            </a:endParaRPr>
          </a:p>
          <a:p>
            <a:pPr marR="3175" algn="ctr">
              <a:lnSpc>
                <a:spcPct val="100000"/>
              </a:lnSpc>
              <a:spcBef>
                <a:spcPts val="810"/>
              </a:spcBef>
            </a:pPr>
            <a:r>
              <a:rPr lang="en-US" sz="1350" b="1" spc="70" dirty="0">
                <a:solidFill>
                  <a:srgbClr val="040405"/>
                </a:solidFill>
                <a:latin typeface="Verdana"/>
                <a:cs typeface="Verdana"/>
              </a:rPr>
              <a:t>Union Bank</a:t>
            </a:r>
            <a:r>
              <a:rPr sz="1350" b="1" spc="195" dirty="0">
                <a:solidFill>
                  <a:srgbClr val="040405"/>
                </a:solidFill>
                <a:latin typeface="Verdana"/>
                <a:cs typeface="Verdana"/>
              </a:rPr>
              <a:t> </a:t>
            </a:r>
            <a:r>
              <a:rPr sz="1350" b="1" spc="55" dirty="0">
                <a:solidFill>
                  <a:srgbClr val="040405"/>
                </a:solidFill>
                <a:latin typeface="Verdana"/>
                <a:cs typeface="Verdana"/>
              </a:rPr>
              <a:t>from</a:t>
            </a:r>
            <a:endParaRPr sz="1350" dirty="0">
              <a:latin typeface="Verdana"/>
              <a:cs typeface="Verdana"/>
            </a:endParaRPr>
          </a:p>
          <a:p>
            <a:pPr marR="1905" algn="ctr">
              <a:lnSpc>
                <a:spcPct val="100000"/>
              </a:lnSpc>
              <a:spcBef>
                <a:spcPts val="280"/>
              </a:spcBef>
            </a:pPr>
            <a:r>
              <a:rPr lang="en-US" sz="1350" b="1" dirty="0">
                <a:latin typeface="Verdana"/>
                <a:cs typeface="Verdana"/>
              </a:rPr>
              <a:t>Sources</a:t>
            </a:r>
            <a:endParaRPr sz="1350" b="1" dirty="0">
              <a:latin typeface="Verdana"/>
              <a:cs typeface="Verdana"/>
            </a:endParaRPr>
          </a:p>
        </p:txBody>
      </p:sp>
      <p:sp>
        <p:nvSpPr>
          <p:cNvPr id="74" name="object 74"/>
          <p:cNvSpPr txBox="1"/>
          <p:nvPr/>
        </p:nvSpPr>
        <p:spPr>
          <a:xfrm>
            <a:off x="7076947" y="6406743"/>
            <a:ext cx="2710815" cy="1717039"/>
          </a:xfrm>
          <a:prstGeom prst="rect">
            <a:avLst/>
          </a:prstGeom>
        </p:spPr>
        <p:txBody>
          <a:bodyPr vert="horz" wrap="square" lIns="0" tIns="12065" rIns="0" bIns="0" rtlCol="0">
            <a:spAutoFit/>
          </a:bodyPr>
          <a:lstStyle/>
          <a:p>
            <a:pPr marL="12700" marR="5080" algn="ctr">
              <a:lnSpc>
                <a:spcPct val="115399"/>
              </a:lnSpc>
              <a:spcBef>
                <a:spcPts val="95"/>
              </a:spcBef>
            </a:pPr>
            <a:r>
              <a:rPr sz="2600" spc="210" dirty="0">
                <a:solidFill>
                  <a:srgbClr val="040405"/>
                </a:solidFill>
                <a:latin typeface="Tahoma"/>
                <a:cs typeface="Tahoma"/>
              </a:rPr>
              <a:t>Data</a:t>
            </a:r>
            <a:r>
              <a:rPr sz="2600" spc="-105" dirty="0">
                <a:solidFill>
                  <a:srgbClr val="040405"/>
                </a:solidFill>
                <a:latin typeface="Tahoma"/>
                <a:cs typeface="Tahoma"/>
              </a:rPr>
              <a:t> </a:t>
            </a:r>
            <a:r>
              <a:rPr sz="2600" spc="235" dirty="0">
                <a:solidFill>
                  <a:srgbClr val="040405"/>
                </a:solidFill>
                <a:latin typeface="Tahoma"/>
                <a:cs typeface="Tahoma"/>
              </a:rPr>
              <a:t>Cleaning</a:t>
            </a:r>
            <a:r>
              <a:rPr sz="2600" spc="-140" dirty="0">
                <a:solidFill>
                  <a:srgbClr val="040405"/>
                </a:solidFill>
                <a:latin typeface="Tahoma"/>
                <a:cs typeface="Tahoma"/>
              </a:rPr>
              <a:t> </a:t>
            </a:r>
            <a:r>
              <a:rPr sz="2600" spc="-30" dirty="0">
                <a:solidFill>
                  <a:srgbClr val="040405"/>
                </a:solidFill>
                <a:latin typeface="Tahoma"/>
                <a:cs typeface="Tahoma"/>
              </a:rPr>
              <a:t>&amp; </a:t>
            </a:r>
            <a:r>
              <a:rPr sz="2600" spc="-795" dirty="0">
                <a:solidFill>
                  <a:srgbClr val="040405"/>
                </a:solidFill>
                <a:latin typeface="Tahoma"/>
                <a:cs typeface="Tahoma"/>
              </a:rPr>
              <a:t> </a:t>
            </a:r>
            <a:r>
              <a:rPr sz="2600" spc="200" dirty="0">
                <a:solidFill>
                  <a:srgbClr val="040405"/>
                </a:solidFill>
                <a:latin typeface="Tahoma"/>
                <a:cs typeface="Tahoma"/>
              </a:rPr>
              <a:t>Transformation</a:t>
            </a:r>
            <a:endParaRPr sz="2600" dirty="0">
              <a:latin typeface="Tahoma"/>
              <a:cs typeface="Tahoma"/>
            </a:endParaRPr>
          </a:p>
          <a:p>
            <a:pPr marL="400050" marR="401955" algn="ctr">
              <a:lnSpc>
                <a:spcPct val="117000"/>
              </a:lnSpc>
              <a:spcBef>
                <a:spcPts val="430"/>
              </a:spcBef>
            </a:pPr>
            <a:r>
              <a:rPr sz="1350" b="1" spc="85" dirty="0">
                <a:solidFill>
                  <a:srgbClr val="040405"/>
                </a:solidFill>
                <a:latin typeface="Verdana"/>
                <a:cs typeface="Verdana"/>
              </a:rPr>
              <a:t>Cleaning</a:t>
            </a:r>
            <a:r>
              <a:rPr sz="1350" b="1" spc="185" dirty="0">
                <a:solidFill>
                  <a:srgbClr val="040405"/>
                </a:solidFill>
                <a:latin typeface="Verdana"/>
                <a:cs typeface="Verdana"/>
              </a:rPr>
              <a:t> </a:t>
            </a:r>
            <a:r>
              <a:rPr sz="1350" b="1" spc="60" dirty="0">
                <a:solidFill>
                  <a:srgbClr val="040405"/>
                </a:solidFill>
                <a:latin typeface="Verdana"/>
                <a:cs typeface="Verdana"/>
              </a:rPr>
              <a:t>data</a:t>
            </a:r>
            <a:r>
              <a:rPr sz="1350" b="1" spc="180" dirty="0">
                <a:solidFill>
                  <a:srgbClr val="040405"/>
                </a:solidFill>
                <a:latin typeface="Verdana"/>
                <a:cs typeface="Verdana"/>
              </a:rPr>
              <a:t> </a:t>
            </a:r>
            <a:r>
              <a:rPr sz="1350" b="1" spc="25" dirty="0">
                <a:solidFill>
                  <a:srgbClr val="040405"/>
                </a:solidFill>
                <a:latin typeface="Verdana"/>
                <a:cs typeface="Verdana"/>
              </a:rPr>
              <a:t>in </a:t>
            </a:r>
            <a:r>
              <a:rPr sz="1350" b="1" spc="30" dirty="0">
                <a:solidFill>
                  <a:srgbClr val="040405"/>
                </a:solidFill>
                <a:latin typeface="Verdana"/>
                <a:cs typeface="Verdana"/>
              </a:rPr>
              <a:t> </a:t>
            </a:r>
            <a:r>
              <a:rPr sz="1350" b="1" spc="65" dirty="0">
                <a:solidFill>
                  <a:srgbClr val="040405"/>
                </a:solidFill>
                <a:latin typeface="Verdana"/>
                <a:cs typeface="Verdana"/>
              </a:rPr>
              <a:t>power</a:t>
            </a:r>
            <a:r>
              <a:rPr sz="1350" b="1" spc="130" dirty="0">
                <a:solidFill>
                  <a:srgbClr val="040405"/>
                </a:solidFill>
                <a:latin typeface="Verdana"/>
                <a:cs typeface="Verdana"/>
              </a:rPr>
              <a:t> </a:t>
            </a:r>
            <a:r>
              <a:rPr sz="1350" b="1" spc="60" dirty="0">
                <a:solidFill>
                  <a:srgbClr val="040405"/>
                </a:solidFill>
                <a:latin typeface="Verdana"/>
                <a:cs typeface="Verdana"/>
              </a:rPr>
              <a:t>query</a:t>
            </a:r>
            <a:r>
              <a:rPr sz="1350" b="1" spc="145" dirty="0">
                <a:solidFill>
                  <a:srgbClr val="040405"/>
                </a:solidFill>
                <a:latin typeface="Verdana"/>
                <a:cs typeface="Verdana"/>
              </a:rPr>
              <a:t> </a:t>
            </a:r>
            <a:r>
              <a:rPr sz="1350" b="1" spc="65" dirty="0">
                <a:solidFill>
                  <a:srgbClr val="040405"/>
                </a:solidFill>
                <a:latin typeface="Verdana"/>
                <a:cs typeface="Verdana"/>
              </a:rPr>
              <a:t>Load </a:t>
            </a:r>
            <a:r>
              <a:rPr sz="1350" b="1" spc="-450" dirty="0">
                <a:solidFill>
                  <a:srgbClr val="040405"/>
                </a:solidFill>
                <a:latin typeface="Verdana"/>
                <a:cs typeface="Verdana"/>
              </a:rPr>
              <a:t> </a:t>
            </a:r>
            <a:r>
              <a:rPr sz="1350" b="1" spc="75" dirty="0">
                <a:solidFill>
                  <a:srgbClr val="040405"/>
                </a:solidFill>
                <a:latin typeface="Verdana"/>
                <a:cs typeface="Verdana"/>
              </a:rPr>
              <a:t>transformation</a:t>
            </a:r>
            <a:endParaRPr sz="1350" dirty="0">
              <a:latin typeface="Verdana"/>
              <a:cs typeface="Verdana"/>
            </a:endParaRPr>
          </a:p>
        </p:txBody>
      </p:sp>
      <p:sp>
        <p:nvSpPr>
          <p:cNvPr id="75" name="object 75"/>
          <p:cNvSpPr txBox="1"/>
          <p:nvPr/>
        </p:nvSpPr>
        <p:spPr>
          <a:xfrm>
            <a:off x="13190346" y="6496938"/>
            <a:ext cx="2399665" cy="1564640"/>
          </a:xfrm>
          <a:prstGeom prst="rect">
            <a:avLst/>
          </a:prstGeom>
        </p:spPr>
        <p:txBody>
          <a:bodyPr vert="horz" wrap="square" lIns="0" tIns="13335" rIns="0" bIns="0" rtlCol="0">
            <a:spAutoFit/>
          </a:bodyPr>
          <a:lstStyle/>
          <a:p>
            <a:pPr marL="180975">
              <a:lnSpc>
                <a:spcPct val="100000"/>
              </a:lnSpc>
              <a:spcBef>
                <a:spcPts val="105"/>
              </a:spcBef>
            </a:pPr>
            <a:r>
              <a:rPr sz="2600" spc="215" dirty="0">
                <a:solidFill>
                  <a:srgbClr val="040405"/>
                </a:solidFill>
                <a:latin typeface="Tahoma"/>
                <a:cs typeface="Tahoma"/>
              </a:rPr>
              <a:t>Visualization</a:t>
            </a:r>
            <a:endParaRPr sz="2600" dirty="0">
              <a:latin typeface="Tahoma"/>
              <a:cs typeface="Tahoma"/>
            </a:endParaRPr>
          </a:p>
          <a:p>
            <a:pPr algn="ctr">
              <a:lnSpc>
                <a:spcPct val="100000"/>
              </a:lnSpc>
              <a:spcBef>
                <a:spcPts val="1664"/>
              </a:spcBef>
            </a:pPr>
            <a:r>
              <a:rPr sz="1350" b="1" spc="60" dirty="0">
                <a:solidFill>
                  <a:srgbClr val="040405"/>
                </a:solidFill>
                <a:latin typeface="Verdana"/>
                <a:cs typeface="Verdana"/>
              </a:rPr>
              <a:t>analyze</a:t>
            </a:r>
            <a:r>
              <a:rPr sz="1350" b="1" spc="145" dirty="0">
                <a:solidFill>
                  <a:srgbClr val="040405"/>
                </a:solidFill>
                <a:latin typeface="Verdana"/>
                <a:cs typeface="Verdana"/>
              </a:rPr>
              <a:t> </a:t>
            </a:r>
            <a:r>
              <a:rPr sz="1350" b="1" spc="60" dirty="0">
                <a:solidFill>
                  <a:srgbClr val="040405"/>
                </a:solidFill>
                <a:latin typeface="Verdana"/>
                <a:cs typeface="Verdana"/>
              </a:rPr>
              <a:t>data</a:t>
            </a:r>
            <a:r>
              <a:rPr sz="1350" b="1" spc="155" dirty="0">
                <a:solidFill>
                  <a:srgbClr val="040405"/>
                </a:solidFill>
                <a:latin typeface="Verdana"/>
                <a:cs typeface="Verdana"/>
              </a:rPr>
              <a:t> </a:t>
            </a:r>
            <a:r>
              <a:rPr sz="1350" b="1" spc="30" dirty="0">
                <a:solidFill>
                  <a:srgbClr val="040405"/>
                </a:solidFill>
                <a:latin typeface="Verdana"/>
                <a:cs typeface="Verdana"/>
              </a:rPr>
              <a:t>in</a:t>
            </a:r>
            <a:endParaRPr sz="1350" dirty="0">
              <a:latin typeface="Verdana"/>
              <a:cs typeface="Verdana"/>
            </a:endParaRPr>
          </a:p>
          <a:p>
            <a:pPr marL="12700" marR="5080" indent="635" algn="ctr">
              <a:lnSpc>
                <a:spcPct val="117000"/>
              </a:lnSpc>
              <a:spcBef>
                <a:spcPts val="5"/>
              </a:spcBef>
            </a:pPr>
            <a:r>
              <a:rPr sz="1350" b="1" spc="85" dirty="0">
                <a:solidFill>
                  <a:srgbClr val="040405"/>
                </a:solidFill>
                <a:latin typeface="Verdana"/>
                <a:cs typeface="Verdana"/>
              </a:rPr>
              <a:t>multiple</a:t>
            </a:r>
            <a:r>
              <a:rPr sz="1350" b="1" spc="160" dirty="0">
                <a:solidFill>
                  <a:srgbClr val="040405"/>
                </a:solidFill>
                <a:latin typeface="Verdana"/>
                <a:cs typeface="Verdana"/>
              </a:rPr>
              <a:t> </a:t>
            </a:r>
            <a:r>
              <a:rPr sz="1350" b="1" spc="20" dirty="0">
                <a:solidFill>
                  <a:srgbClr val="040405"/>
                </a:solidFill>
                <a:latin typeface="Verdana"/>
                <a:cs typeface="Verdana"/>
              </a:rPr>
              <a:t>ways:-</a:t>
            </a:r>
            <a:r>
              <a:rPr sz="1350" b="1" spc="140" dirty="0">
                <a:solidFill>
                  <a:srgbClr val="040405"/>
                </a:solidFill>
                <a:latin typeface="Verdana"/>
                <a:cs typeface="Verdana"/>
              </a:rPr>
              <a:t> </a:t>
            </a:r>
            <a:r>
              <a:rPr sz="1350" b="1" spc="75" dirty="0">
                <a:solidFill>
                  <a:srgbClr val="040405"/>
                </a:solidFill>
                <a:latin typeface="Verdana"/>
                <a:cs typeface="Verdana"/>
              </a:rPr>
              <a:t>Using </a:t>
            </a:r>
            <a:r>
              <a:rPr sz="1350" b="1" spc="80" dirty="0">
                <a:solidFill>
                  <a:srgbClr val="040405"/>
                </a:solidFill>
                <a:latin typeface="Verdana"/>
                <a:cs typeface="Verdana"/>
              </a:rPr>
              <a:t> </a:t>
            </a:r>
            <a:r>
              <a:rPr sz="1350" b="1" spc="65" dirty="0">
                <a:solidFill>
                  <a:srgbClr val="040405"/>
                </a:solidFill>
                <a:latin typeface="Verdana"/>
                <a:cs typeface="Verdana"/>
              </a:rPr>
              <a:t>Power</a:t>
            </a:r>
            <a:r>
              <a:rPr sz="1350" b="1" spc="155" dirty="0">
                <a:solidFill>
                  <a:srgbClr val="040405"/>
                </a:solidFill>
                <a:latin typeface="Verdana"/>
                <a:cs typeface="Verdana"/>
              </a:rPr>
              <a:t> </a:t>
            </a:r>
            <a:r>
              <a:rPr sz="1350" b="1" spc="-50" dirty="0">
                <a:solidFill>
                  <a:srgbClr val="040405"/>
                </a:solidFill>
                <a:latin typeface="Verdana"/>
                <a:cs typeface="Verdana"/>
              </a:rPr>
              <a:t>BI,</a:t>
            </a:r>
            <a:r>
              <a:rPr lang="en-US" sz="1350" b="1" spc="185" dirty="0">
                <a:solidFill>
                  <a:srgbClr val="040405"/>
                </a:solidFill>
                <a:latin typeface="Verdana"/>
                <a:cs typeface="Verdana"/>
              </a:rPr>
              <a:t> </a:t>
            </a:r>
            <a:r>
              <a:rPr sz="1350" b="1" spc="60" dirty="0">
                <a:solidFill>
                  <a:srgbClr val="040405"/>
                </a:solidFill>
                <a:latin typeface="Verdana"/>
                <a:cs typeface="Verdana"/>
              </a:rPr>
              <a:t>and</a:t>
            </a:r>
            <a:endParaRPr sz="1350" dirty="0">
              <a:latin typeface="Verdana"/>
              <a:cs typeface="Verdana"/>
            </a:endParaRPr>
          </a:p>
          <a:p>
            <a:pPr marL="3175" algn="ctr">
              <a:lnSpc>
                <a:spcPct val="100000"/>
              </a:lnSpc>
              <a:spcBef>
                <a:spcPts val="285"/>
              </a:spcBef>
            </a:pPr>
            <a:r>
              <a:rPr sz="1350" b="1" spc="70" dirty="0">
                <a:solidFill>
                  <a:srgbClr val="040405"/>
                </a:solidFill>
                <a:latin typeface="Verdana"/>
                <a:cs typeface="Verdana"/>
              </a:rPr>
              <a:t>Excel</a:t>
            </a:r>
            <a:endParaRPr sz="1350" dirty="0">
              <a:latin typeface="Verdana"/>
              <a:cs typeface="Verdana"/>
            </a:endParaRPr>
          </a:p>
        </p:txBody>
      </p:sp>
      <p:sp>
        <p:nvSpPr>
          <p:cNvPr id="76" name="object 76"/>
          <p:cNvSpPr txBox="1"/>
          <p:nvPr/>
        </p:nvSpPr>
        <p:spPr>
          <a:xfrm>
            <a:off x="7035799" y="1312574"/>
            <a:ext cx="3140426" cy="2025553"/>
          </a:xfrm>
          <a:prstGeom prst="rect">
            <a:avLst/>
          </a:prstGeom>
        </p:spPr>
        <p:txBody>
          <a:bodyPr vert="horz" wrap="square" lIns="0" tIns="205104" rIns="0" bIns="0" rtlCol="0">
            <a:spAutoFit/>
          </a:bodyPr>
          <a:lstStyle/>
          <a:p>
            <a:pPr algn="ctr">
              <a:lnSpc>
                <a:spcPct val="100000"/>
              </a:lnSpc>
              <a:spcBef>
                <a:spcPts val="1614"/>
              </a:spcBef>
            </a:pPr>
            <a:r>
              <a:rPr lang="en-US" sz="2600" spc="190" dirty="0">
                <a:solidFill>
                  <a:srgbClr val="040405"/>
                </a:solidFill>
                <a:latin typeface="Tahoma"/>
                <a:cs typeface="Tahoma"/>
              </a:rPr>
              <a:t>Upload</a:t>
            </a:r>
            <a:r>
              <a:rPr sz="2600" spc="-130" dirty="0">
                <a:solidFill>
                  <a:srgbClr val="040405"/>
                </a:solidFill>
                <a:latin typeface="Tahoma"/>
                <a:cs typeface="Tahoma"/>
              </a:rPr>
              <a:t> </a:t>
            </a:r>
            <a:r>
              <a:rPr sz="2600" spc="210" dirty="0">
                <a:solidFill>
                  <a:srgbClr val="040405"/>
                </a:solidFill>
                <a:latin typeface="Tahoma"/>
                <a:cs typeface="Tahoma"/>
              </a:rPr>
              <a:t>Database</a:t>
            </a:r>
            <a:r>
              <a:rPr lang="en-US" sz="2600" spc="210" dirty="0">
                <a:solidFill>
                  <a:srgbClr val="040405"/>
                </a:solidFill>
                <a:latin typeface="Tahoma"/>
                <a:cs typeface="Tahoma"/>
              </a:rPr>
              <a:t> &amp; define gauges</a:t>
            </a:r>
            <a:endParaRPr sz="2600" dirty="0">
              <a:latin typeface="Tahoma"/>
              <a:cs typeface="Tahoma"/>
            </a:endParaRPr>
          </a:p>
          <a:p>
            <a:pPr algn="ctr">
              <a:lnSpc>
                <a:spcPct val="100000"/>
              </a:lnSpc>
              <a:spcBef>
                <a:spcPts val="810"/>
              </a:spcBef>
            </a:pPr>
            <a:r>
              <a:rPr sz="1350" b="1" spc="145" dirty="0">
                <a:solidFill>
                  <a:srgbClr val="040405"/>
                </a:solidFill>
                <a:latin typeface="Verdana"/>
                <a:cs typeface="Verdana"/>
              </a:rPr>
              <a:t> </a:t>
            </a:r>
            <a:r>
              <a:rPr lang="en-US" sz="1400" b="1" spc="-170" dirty="0">
                <a:solidFill>
                  <a:srgbClr val="040405"/>
                </a:solidFill>
                <a:latin typeface="Verdana"/>
                <a:cs typeface="Verdana"/>
              </a:rPr>
              <a:t>Extract</a:t>
            </a:r>
            <a:r>
              <a:rPr lang="en-US" sz="1350" b="1" spc="-170" dirty="0">
                <a:solidFill>
                  <a:srgbClr val="040405"/>
                </a:solidFill>
                <a:latin typeface="Verdana"/>
                <a:cs typeface="Verdana"/>
              </a:rPr>
              <a:t> </a:t>
            </a:r>
            <a:r>
              <a:rPr lang="en-US" sz="1350" b="1" spc="-110" dirty="0">
                <a:solidFill>
                  <a:srgbClr val="040405"/>
                </a:solidFill>
                <a:latin typeface="Verdana"/>
                <a:cs typeface="Verdana"/>
              </a:rPr>
              <a:t>Attributes tables specific </a:t>
            </a:r>
            <a:r>
              <a:rPr sz="1350" b="1" spc="60" dirty="0">
                <a:solidFill>
                  <a:srgbClr val="040405"/>
                </a:solidFill>
                <a:latin typeface="Verdana"/>
                <a:cs typeface="Verdana"/>
              </a:rPr>
              <a:t>and</a:t>
            </a:r>
            <a:r>
              <a:rPr sz="1350" b="1" spc="175" dirty="0">
                <a:solidFill>
                  <a:srgbClr val="040405"/>
                </a:solidFill>
                <a:latin typeface="Verdana"/>
                <a:cs typeface="Verdana"/>
              </a:rPr>
              <a:t> </a:t>
            </a:r>
            <a:r>
              <a:rPr sz="1350" b="1" spc="60" dirty="0">
                <a:solidFill>
                  <a:srgbClr val="040405"/>
                </a:solidFill>
                <a:latin typeface="Verdana"/>
                <a:cs typeface="Verdana"/>
              </a:rPr>
              <a:t>Transform</a:t>
            </a:r>
            <a:r>
              <a:rPr sz="1350" b="1" spc="175" dirty="0">
                <a:solidFill>
                  <a:srgbClr val="040405"/>
                </a:solidFill>
                <a:latin typeface="Verdana"/>
                <a:cs typeface="Verdana"/>
              </a:rPr>
              <a:t> </a:t>
            </a:r>
            <a:r>
              <a:rPr sz="1350" b="1" spc="70" dirty="0">
                <a:solidFill>
                  <a:srgbClr val="040405"/>
                </a:solidFill>
                <a:latin typeface="Verdana"/>
                <a:cs typeface="Verdana"/>
              </a:rPr>
              <a:t>dataset</a:t>
            </a:r>
            <a:endParaRPr sz="1350" dirty="0">
              <a:latin typeface="Verdana"/>
              <a:cs typeface="Verdana"/>
            </a:endParaRPr>
          </a:p>
          <a:p>
            <a:pPr algn="ctr">
              <a:lnSpc>
                <a:spcPct val="100000"/>
              </a:lnSpc>
              <a:spcBef>
                <a:spcPts val="275"/>
              </a:spcBef>
            </a:pPr>
            <a:r>
              <a:rPr lang="en-US" sz="1350" b="1" spc="55" dirty="0">
                <a:solidFill>
                  <a:srgbClr val="040405"/>
                </a:solidFill>
                <a:latin typeface="Verdana"/>
                <a:cs typeface="Verdana"/>
              </a:rPr>
              <a:t>F</a:t>
            </a:r>
            <a:r>
              <a:rPr sz="1350" b="1" spc="55" dirty="0">
                <a:solidFill>
                  <a:srgbClr val="040405"/>
                </a:solidFill>
                <a:latin typeface="Verdana"/>
                <a:cs typeface="Verdana"/>
              </a:rPr>
              <a:t>rom</a:t>
            </a:r>
            <a:r>
              <a:rPr lang="en-US" sz="1350" dirty="0">
                <a:latin typeface="Verdana"/>
                <a:cs typeface="Verdana"/>
              </a:rPr>
              <a:t> </a:t>
            </a:r>
            <a:r>
              <a:rPr sz="1350" b="1" spc="75" dirty="0">
                <a:solidFill>
                  <a:srgbClr val="040405"/>
                </a:solidFill>
                <a:latin typeface="Verdana"/>
                <a:cs typeface="Verdana"/>
              </a:rPr>
              <a:t>database</a:t>
            </a:r>
            <a:r>
              <a:rPr sz="1350" b="1" spc="140" dirty="0">
                <a:solidFill>
                  <a:srgbClr val="040405"/>
                </a:solidFill>
                <a:latin typeface="Verdana"/>
                <a:cs typeface="Verdana"/>
              </a:rPr>
              <a:t> </a:t>
            </a:r>
            <a:r>
              <a:rPr sz="1350" b="1" spc="65" dirty="0">
                <a:solidFill>
                  <a:srgbClr val="040405"/>
                </a:solidFill>
                <a:latin typeface="Verdana"/>
                <a:cs typeface="Verdana"/>
              </a:rPr>
              <a:t>with</a:t>
            </a:r>
            <a:r>
              <a:rPr sz="1350" b="1" spc="170" dirty="0">
                <a:solidFill>
                  <a:srgbClr val="040405"/>
                </a:solidFill>
                <a:latin typeface="Verdana"/>
                <a:cs typeface="Verdana"/>
              </a:rPr>
              <a:t> </a:t>
            </a:r>
            <a:r>
              <a:rPr sz="1350" b="1" spc="-45" dirty="0">
                <a:solidFill>
                  <a:srgbClr val="040405"/>
                </a:solidFill>
                <a:latin typeface="Verdana"/>
                <a:cs typeface="Verdana"/>
              </a:rPr>
              <a:t>SSIS</a:t>
            </a:r>
            <a:endParaRPr lang="en-US" sz="1350" b="1" spc="-45" dirty="0">
              <a:solidFill>
                <a:srgbClr val="040405"/>
              </a:solidFill>
              <a:latin typeface="Verdana"/>
              <a:cs typeface="Verdana"/>
            </a:endParaRPr>
          </a:p>
          <a:p>
            <a:pPr algn="ctr">
              <a:lnSpc>
                <a:spcPct val="100000"/>
              </a:lnSpc>
              <a:spcBef>
                <a:spcPts val="275"/>
              </a:spcBef>
            </a:pPr>
            <a:r>
              <a:rPr lang="en-US" sz="1350" b="1" spc="-45" dirty="0">
                <a:solidFill>
                  <a:srgbClr val="040405"/>
                </a:solidFill>
                <a:latin typeface="Verdana"/>
                <a:cs typeface="Verdana"/>
              </a:rPr>
              <a:t>To DWH</a:t>
            </a:r>
            <a:endParaRPr sz="1350" dirty="0">
              <a:latin typeface="Verdana"/>
              <a:cs typeface="Verdana"/>
            </a:endParaRPr>
          </a:p>
        </p:txBody>
      </p:sp>
      <p:sp>
        <p:nvSpPr>
          <p:cNvPr id="77" name="object 77"/>
          <p:cNvSpPr txBox="1"/>
          <p:nvPr/>
        </p:nvSpPr>
        <p:spPr>
          <a:xfrm>
            <a:off x="1525650" y="6523101"/>
            <a:ext cx="2443480" cy="1262205"/>
          </a:xfrm>
          <a:prstGeom prst="rect">
            <a:avLst/>
          </a:prstGeom>
        </p:spPr>
        <p:txBody>
          <a:bodyPr vert="horz" wrap="square" lIns="0" tIns="13335" rIns="0" bIns="0" rtlCol="0">
            <a:spAutoFit/>
          </a:bodyPr>
          <a:lstStyle/>
          <a:p>
            <a:pPr marL="18415" algn="ctr">
              <a:lnSpc>
                <a:spcPct val="100000"/>
              </a:lnSpc>
              <a:spcBef>
                <a:spcPts val="105"/>
              </a:spcBef>
            </a:pPr>
            <a:r>
              <a:rPr sz="2600" spc="210" dirty="0">
                <a:solidFill>
                  <a:srgbClr val="040405"/>
                </a:solidFill>
                <a:latin typeface="Tahoma"/>
                <a:cs typeface="Tahoma"/>
              </a:rPr>
              <a:t>Data</a:t>
            </a:r>
            <a:r>
              <a:rPr sz="2600" spc="-100" dirty="0">
                <a:solidFill>
                  <a:srgbClr val="040405"/>
                </a:solidFill>
                <a:latin typeface="Tahoma"/>
                <a:cs typeface="Tahoma"/>
              </a:rPr>
              <a:t> </a:t>
            </a:r>
            <a:r>
              <a:rPr sz="2600" spc="190" dirty="0">
                <a:solidFill>
                  <a:srgbClr val="040405"/>
                </a:solidFill>
                <a:latin typeface="Tahoma"/>
                <a:cs typeface="Tahoma"/>
              </a:rPr>
              <a:t>Analysis</a:t>
            </a:r>
            <a:endParaRPr sz="2600" dirty="0">
              <a:latin typeface="Tahoma"/>
              <a:cs typeface="Tahoma"/>
            </a:endParaRPr>
          </a:p>
          <a:p>
            <a:pPr marL="635" algn="ctr">
              <a:lnSpc>
                <a:spcPct val="100000"/>
              </a:lnSpc>
              <a:spcBef>
                <a:spcPts val="1415"/>
              </a:spcBef>
            </a:pPr>
            <a:r>
              <a:rPr sz="1350" b="1" spc="60" dirty="0">
                <a:solidFill>
                  <a:srgbClr val="040405"/>
                </a:solidFill>
                <a:latin typeface="Verdana"/>
                <a:cs typeface="Verdana"/>
              </a:rPr>
              <a:t>Analysis</a:t>
            </a:r>
            <a:r>
              <a:rPr sz="1350" b="1" spc="180" dirty="0">
                <a:solidFill>
                  <a:srgbClr val="040405"/>
                </a:solidFill>
                <a:latin typeface="Verdana"/>
                <a:cs typeface="Verdana"/>
              </a:rPr>
              <a:t> </a:t>
            </a:r>
            <a:r>
              <a:rPr sz="1350" b="1" spc="60" dirty="0">
                <a:solidFill>
                  <a:srgbClr val="040405"/>
                </a:solidFill>
                <a:latin typeface="Verdana"/>
                <a:cs typeface="Verdana"/>
              </a:rPr>
              <a:t>data</a:t>
            </a:r>
            <a:r>
              <a:rPr sz="1350" b="1" spc="160" dirty="0">
                <a:solidFill>
                  <a:srgbClr val="040405"/>
                </a:solidFill>
                <a:latin typeface="Verdana"/>
                <a:cs typeface="Verdana"/>
              </a:rPr>
              <a:t> </a:t>
            </a:r>
            <a:r>
              <a:rPr sz="1350" b="1" spc="65" dirty="0">
                <a:solidFill>
                  <a:srgbClr val="040405"/>
                </a:solidFill>
                <a:latin typeface="Verdana"/>
                <a:cs typeface="Verdana"/>
              </a:rPr>
              <a:t>with</a:t>
            </a:r>
            <a:endParaRPr sz="1350" dirty="0">
              <a:latin typeface="Verdana"/>
              <a:cs typeface="Verdana"/>
            </a:endParaRPr>
          </a:p>
          <a:p>
            <a:pPr marL="12700" marR="5080" algn="ctr">
              <a:lnSpc>
                <a:spcPct val="117000"/>
              </a:lnSpc>
            </a:pPr>
            <a:r>
              <a:rPr sz="1350" b="1" spc="30" dirty="0">
                <a:solidFill>
                  <a:srgbClr val="040405"/>
                </a:solidFill>
                <a:latin typeface="Verdana"/>
                <a:cs typeface="Verdana"/>
              </a:rPr>
              <a:t>SSAS</a:t>
            </a:r>
            <a:r>
              <a:rPr sz="1350" b="1" spc="170" dirty="0">
                <a:solidFill>
                  <a:srgbClr val="040405"/>
                </a:solidFill>
                <a:latin typeface="Verdana"/>
                <a:cs typeface="Verdana"/>
              </a:rPr>
              <a:t> </a:t>
            </a:r>
            <a:r>
              <a:rPr sz="1350" b="1" spc="70" dirty="0">
                <a:solidFill>
                  <a:srgbClr val="040405"/>
                </a:solidFill>
                <a:latin typeface="Verdana"/>
                <a:cs typeface="Verdana"/>
              </a:rPr>
              <a:t>create</a:t>
            </a:r>
            <a:r>
              <a:rPr sz="1350" b="1" spc="175" dirty="0">
                <a:solidFill>
                  <a:srgbClr val="040405"/>
                </a:solidFill>
                <a:latin typeface="Verdana"/>
                <a:cs typeface="Verdana"/>
              </a:rPr>
              <a:t> </a:t>
            </a:r>
            <a:r>
              <a:rPr sz="1350" b="1" spc="75" dirty="0">
                <a:solidFill>
                  <a:srgbClr val="040405"/>
                </a:solidFill>
                <a:latin typeface="Verdana"/>
                <a:cs typeface="Verdana"/>
              </a:rPr>
              <a:t>cubes</a:t>
            </a:r>
            <a:r>
              <a:rPr sz="1350" b="1" spc="165" dirty="0">
                <a:solidFill>
                  <a:srgbClr val="040405"/>
                </a:solidFill>
                <a:latin typeface="Verdana"/>
                <a:cs typeface="Verdana"/>
              </a:rPr>
              <a:t> </a:t>
            </a:r>
            <a:r>
              <a:rPr sz="1350" b="1" spc="60" dirty="0">
                <a:solidFill>
                  <a:srgbClr val="040405"/>
                </a:solidFill>
                <a:latin typeface="Verdana"/>
                <a:cs typeface="Verdana"/>
              </a:rPr>
              <a:t>and </a:t>
            </a:r>
            <a:r>
              <a:rPr sz="1350" b="1" spc="-445" dirty="0">
                <a:solidFill>
                  <a:srgbClr val="040405"/>
                </a:solidFill>
                <a:latin typeface="Verdana"/>
                <a:cs typeface="Verdana"/>
              </a:rPr>
              <a:t> </a:t>
            </a:r>
            <a:r>
              <a:rPr sz="1350" b="1" spc="80" dirty="0">
                <a:solidFill>
                  <a:srgbClr val="040405"/>
                </a:solidFill>
                <a:latin typeface="Verdana"/>
                <a:cs typeface="Verdana"/>
              </a:rPr>
              <a:t>generate</a:t>
            </a:r>
            <a:r>
              <a:rPr sz="1350" b="1" spc="170" dirty="0">
                <a:solidFill>
                  <a:srgbClr val="040405"/>
                </a:solidFill>
                <a:latin typeface="Verdana"/>
                <a:cs typeface="Verdana"/>
              </a:rPr>
              <a:t> </a:t>
            </a:r>
            <a:r>
              <a:rPr sz="1350" b="1" spc="65" dirty="0">
                <a:solidFill>
                  <a:srgbClr val="040405"/>
                </a:solidFill>
                <a:latin typeface="Verdana"/>
                <a:cs typeface="Verdana"/>
              </a:rPr>
              <a:t>Reports</a:t>
            </a:r>
            <a:r>
              <a:rPr sz="1350" b="1" spc="140" dirty="0">
                <a:solidFill>
                  <a:srgbClr val="040405"/>
                </a:solidFill>
                <a:latin typeface="Verdana"/>
                <a:cs typeface="Verdana"/>
              </a:rPr>
              <a:t> </a:t>
            </a:r>
            <a:r>
              <a:rPr sz="1350" b="1" spc="-330" dirty="0">
                <a:solidFill>
                  <a:srgbClr val="040405"/>
                </a:solidFill>
                <a:latin typeface="Verdana"/>
                <a:cs typeface="Verdana"/>
              </a:rPr>
              <a:t> </a:t>
            </a:r>
            <a:endParaRPr sz="1350" dirty="0">
              <a:latin typeface="Verdana"/>
              <a:cs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06427" y="0"/>
            <a:ext cx="6875145" cy="817880"/>
          </a:xfrm>
          <a:prstGeom prst="rect">
            <a:avLst/>
          </a:prstGeom>
        </p:spPr>
        <p:txBody>
          <a:bodyPr vert="horz" wrap="square" lIns="0" tIns="12065" rIns="0" bIns="0" rtlCol="0">
            <a:spAutoFit/>
          </a:bodyPr>
          <a:lstStyle/>
          <a:p>
            <a:pPr marL="12700">
              <a:lnSpc>
                <a:spcPct val="100000"/>
              </a:lnSpc>
              <a:spcBef>
                <a:spcPts val="95"/>
              </a:spcBef>
            </a:pPr>
            <a:r>
              <a:rPr lang="en-US" spc="-185" dirty="0"/>
              <a:t>		</a:t>
            </a:r>
            <a:r>
              <a:rPr spc="-185" dirty="0"/>
              <a:t>Overview</a:t>
            </a:r>
            <a:r>
              <a:rPr spc="-75" dirty="0"/>
              <a:t> </a:t>
            </a:r>
            <a:endParaRPr spc="-145" dirty="0"/>
          </a:p>
        </p:txBody>
      </p:sp>
      <p:pic>
        <p:nvPicPr>
          <p:cNvPr id="4" name="Picture 3">
            <a:extLst>
              <a:ext uri="{FF2B5EF4-FFF2-40B4-BE49-F238E27FC236}">
                <a16:creationId xmlns:a16="http://schemas.microsoft.com/office/drawing/2014/main" id="{F5512F4B-21CF-FE22-8B98-04E32AD3B988}"/>
              </a:ext>
            </a:extLst>
          </p:cNvPr>
          <p:cNvPicPr>
            <a:picLocks noChangeAspect="1"/>
          </p:cNvPicPr>
          <p:nvPr/>
        </p:nvPicPr>
        <p:blipFill>
          <a:blip r:embed="rId2"/>
          <a:stretch>
            <a:fillRect/>
          </a:stretch>
        </p:blipFill>
        <p:spPr>
          <a:xfrm>
            <a:off x="76199" y="760109"/>
            <a:ext cx="18135600" cy="95247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7277100"/>
            <a:ext cx="18288000" cy="3010344"/>
            <a:chOff x="0" y="7277100"/>
            <a:chExt cx="18288000" cy="3010344"/>
          </a:xfrm>
        </p:grpSpPr>
        <p:sp>
          <p:nvSpPr>
            <p:cNvPr id="3" name="object 3"/>
            <p:cNvSpPr/>
            <p:nvPr/>
          </p:nvSpPr>
          <p:spPr>
            <a:xfrm>
              <a:off x="17259300" y="7277100"/>
              <a:ext cx="1028700" cy="3010280"/>
            </a:xfrm>
            <a:custGeom>
              <a:avLst/>
              <a:gdLst/>
              <a:ahLst/>
              <a:cxnLst/>
              <a:rect l="l" t="t" r="r" b="b"/>
              <a:pathLst>
                <a:path w="1028700" h="3178175">
                  <a:moveTo>
                    <a:pt x="1028700" y="0"/>
                  </a:moveTo>
                  <a:lnTo>
                    <a:pt x="0" y="0"/>
                  </a:lnTo>
                  <a:lnTo>
                    <a:pt x="0" y="3177793"/>
                  </a:lnTo>
                  <a:lnTo>
                    <a:pt x="1028700" y="3177793"/>
                  </a:lnTo>
                  <a:lnTo>
                    <a:pt x="1028700" y="0"/>
                  </a:lnTo>
                  <a:close/>
                </a:path>
              </a:pathLst>
            </a:custGeom>
            <a:solidFill>
              <a:srgbClr val="203558"/>
            </a:solidFill>
          </p:spPr>
          <p:txBody>
            <a:bodyPr wrap="square" lIns="0" tIns="0" rIns="0" bIns="0" rtlCol="0"/>
            <a:lstStyle/>
            <a:p>
              <a:endParaRPr/>
            </a:p>
          </p:txBody>
        </p:sp>
        <p:sp>
          <p:nvSpPr>
            <p:cNvPr id="4" name="object 4"/>
            <p:cNvSpPr/>
            <p:nvPr/>
          </p:nvSpPr>
          <p:spPr>
            <a:xfrm>
              <a:off x="0" y="9691814"/>
              <a:ext cx="17259300" cy="595630"/>
            </a:xfrm>
            <a:custGeom>
              <a:avLst/>
              <a:gdLst/>
              <a:ahLst/>
              <a:cxnLst/>
              <a:rect l="l" t="t" r="r" b="b"/>
              <a:pathLst>
                <a:path w="17259300" h="595629">
                  <a:moveTo>
                    <a:pt x="17259300" y="0"/>
                  </a:moveTo>
                  <a:lnTo>
                    <a:pt x="0" y="0"/>
                  </a:lnTo>
                  <a:lnTo>
                    <a:pt x="0" y="595185"/>
                  </a:lnTo>
                  <a:lnTo>
                    <a:pt x="17259300" y="595185"/>
                  </a:lnTo>
                  <a:lnTo>
                    <a:pt x="17259300" y="0"/>
                  </a:lnTo>
                  <a:close/>
                </a:path>
              </a:pathLst>
            </a:custGeom>
            <a:solidFill>
              <a:srgbClr val="F6F6F6"/>
            </a:solidFill>
          </p:spPr>
          <p:txBody>
            <a:bodyPr wrap="square" lIns="0" tIns="0" rIns="0" bIns="0" rtlCol="0"/>
            <a:lstStyle/>
            <a:p>
              <a:endParaRPr/>
            </a:p>
          </p:txBody>
        </p:sp>
      </p:grpSp>
      <p:sp>
        <p:nvSpPr>
          <p:cNvPr id="5" name="object 5"/>
          <p:cNvSpPr/>
          <p:nvPr/>
        </p:nvSpPr>
        <p:spPr>
          <a:xfrm>
            <a:off x="17259300" y="0"/>
            <a:ext cx="1028700" cy="6896100"/>
          </a:xfrm>
          <a:custGeom>
            <a:avLst/>
            <a:gdLst/>
            <a:ahLst/>
            <a:cxnLst/>
            <a:rect l="l" t="t" r="r" b="b"/>
            <a:pathLst>
              <a:path w="1028700" h="1028700">
                <a:moveTo>
                  <a:pt x="1028700" y="0"/>
                </a:moveTo>
                <a:lnTo>
                  <a:pt x="0" y="0"/>
                </a:lnTo>
                <a:lnTo>
                  <a:pt x="0" y="1028700"/>
                </a:lnTo>
                <a:lnTo>
                  <a:pt x="1028700" y="1028700"/>
                </a:lnTo>
                <a:lnTo>
                  <a:pt x="1028700" y="0"/>
                </a:lnTo>
                <a:close/>
              </a:path>
            </a:pathLst>
          </a:custGeom>
          <a:solidFill>
            <a:srgbClr val="203558"/>
          </a:solidFill>
        </p:spPr>
        <p:txBody>
          <a:bodyPr wrap="square" lIns="0" tIns="0" rIns="0" bIns="0" rtlCol="0"/>
          <a:lstStyle/>
          <a:p>
            <a:endParaRPr/>
          </a:p>
        </p:txBody>
      </p:sp>
      <p:sp>
        <p:nvSpPr>
          <p:cNvPr id="6" name="object 6"/>
          <p:cNvSpPr/>
          <p:nvPr/>
        </p:nvSpPr>
        <p:spPr>
          <a:xfrm>
            <a:off x="0" y="0"/>
            <a:ext cx="1085215" cy="10287000"/>
          </a:xfrm>
          <a:custGeom>
            <a:avLst/>
            <a:gdLst/>
            <a:ahLst/>
            <a:cxnLst/>
            <a:rect l="l" t="t" r="r" b="b"/>
            <a:pathLst>
              <a:path w="1085215" h="10287000">
                <a:moveTo>
                  <a:pt x="237490" y="0"/>
                </a:moveTo>
                <a:lnTo>
                  <a:pt x="189403" y="1341"/>
                </a:lnTo>
                <a:lnTo>
                  <a:pt x="142020" y="5317"/>
                </a:lnTo>
                <a:lnTo>
                  <a:pt x="95412" y="11857"/>
                </a:lnTo>
                <a:lnTo>
                  <a:pt x="49652" y="20888"/>
                </a:lnTo>
                <a:lnTo>
                  <a:pt x="4809" y="32340"/>
                </a:lnTo>
                <a:lnTo>
                  <a:pt x="0" y="33853"/>
                </a:lnTo>
                <a:lnTo>
                  <a:pt x="0" y="10253142"/>
                </a:lnTo>
                <a:lnTo>
                  <a:pt x="49652" y="10266108"/>
                </a:lnTo>
                <a:lnTo>
                  <a:pt x="95412" y="10275141"/>
                </a:lnTo>
                <a:lnTo>
                  <a:pt x="142020" y="10281681"/>
                </a:lnTo>
                <a:lnTo>
                  <a:pt x="189403" y="10285657"/>
                </a:lnTo>
                <a:lnTo>
                  <a:pt x="237545" y="10286997"/>
                </a:lnTo>
                <a:lnTo>
                  <a:pt x="285575" y="10285657"/>
                </a:lnTo>
                <a:lnTo>
                  <a:pt x="332956" y="10281681"/>
                </a:lnTo>
                <a:lnTo>
                  <a:pt x="379563" y="10275141"/>
                </a:lnTo>
                <a:lnTo>
                  <a:pt x="425322" y="10266108"/>
                </a:lnTo>
                <a:lnTo>
                  <a:pt x="470164" y="10254655"/>
                </a:lnTo>
                <a:lnTo>
                  <a:pt x="514015" y="10240854"/>
                </a:lnTo>
                <a:lnTo>
                  <a:pt x="556805" y="10224774"/>
                </a:lnTo>
                <a:lnTo>
                  <a:pt x="598462" y="10206489"/>
                </a:lnTo>
                <a:lnTo>
                  <a:pt x="638915" y="10186069"/>
                </a:lnTo>
                <a:lnTo>
                  <a:pt x="678092" y="10163587"/>
                </a:lnTo>
                <a:lnTo>
                  <a:pt x="715921" y="10139113"/>
                </a:lnTo>
                <a:lnTo>
                  <a:pt x="752331" y="10112719"/>
                </a:lnTo>
                <a:lnTo>
                  <a:pt x="787251" y="10084477"/>
                </a:lnTo>
                <a:lnTo>
                  <a:pt x="820608" y="10054458"/>
                </a:lnTo>
                <a:lnTo>
                  <a:pt x="852332" y="10022734"/>
                </a:lnTo>
                <a:lnTo>
                  <a:pt x="882351" y="9989376"/>
                </a:lnTo>
                <a:lnTo>
                  <a:pt x="910592" y="9954456"/>
                </a:lnTo>
                <a:lnTo>
                  <a:pt x="936986" y="9918045"/>
                </a:lnTo>
                <a:lnTo>
                  <a:pt x="961460" y="9880216"/>
                </a:lnTo>
                <a:lnTo>
                  <a:pt x="983942" y="9841038"/>
                </a:lnTo>
                <a:lnTo>
                  <a:pt x="1004362" y="9800585"/>
                </a:lnTo>
                <a:lnTo>
                  <a:pt x="1022647" y="9758927"/>
                </a:lnTo>
                <a:lnTo>
                  <a:pt x="1038727" y="9716136"/>
                </a:lnTo>
                <a:lnTo>
                  <a:pt x="1052528" y="9672284"/>
                </a:lnTo>
                <a:lnTo>
                  <a:pt x="1063981" y="9627442"/>
                </a:lnTo>
                <a:lnTo>
                  <a:pt x="1073013" y="9581681"/>
                </a:lnTo>
                <a:lnTo>
                  <a:pt x="1079554" y="9535074"/>
                </a:lnTo>
                <a:lnTo>
                  <a:pt x="1083530" y="9487691"/>
                </a:lnTo>
                <a:lnTo>
                  <a:pt x="1084872" y="9439605"/>
                </a:lnTo>
                <a:lnTo>
                  <a:pt x="1084872" y="847344"/>
                </a:lnTo>
                <a:lnTo>
                  <a:pt x="1083296" y="795682"/>
                </a:lnTo>
                <a:lnTo>
                  <a:pt x="1078604" y="744475"/>
                </a:lnTo>
                <a:lnTo>
                  <a:pt x="1070851" y="693851"/>
                </a:lnTo>
                <a:lnTo>
                  <a:pt x="1060089" y="643939"/>
                </a:lnTo>
                <a:lnTo>
                  <a:pt x="1046371" y="594870"/>
                </a:lnTo>
                <a:lnTo>
                  <a:pt x="1029752" y="546772"/>
                </a:lnTo>
                <a:lnTo>
                  <a:pt x="1010285" y="499776"/>
                </a:lnTo>
                <a:lnTo>
                  <a:pt x="988024" y="454009"/>
                </a:lnTo>
                <a:lnTo>
                  <a:pt x="963022" y="409602"/>
                </a:lnTo>
                <a:lnTo>
                  <a:pt x="935332" y="366684"/>
                </a:lnTo>
                <a:lnTo>
                  <a:pt x="905009" y="325384"/>
                </a:lnTo>
                <a:lnTo>
                  <a:pt x="872106" y="285832"/>
                </a:lnTo>
                <a:lnTo>
                  <a:pt x="836676" y="248157"/>
                </a:lnTo>
                <a:lnTo>
                  <a:pt x="799019" y="212738"/>
                </a:lnTo>
                <a:lnTo>
                  <a:pt x="759483" y="179843"/>
                </a:lnTo>
                <a:lnTo>
                  <a:pt x="718195" y="149527"/>
                </a:lnTo>
                <a:lnTo>
                  <a:pt x="675285" y="121842"/>
                </a:lnTo>
                <a:lnTo>
                  <a:pt x="630884" y="96844"/>
                </a:lnTo>
                <a:lnTo>
                  <a:pt x="585119" y="74585"/>
                </a:lnTo>
                <a:lnTo>
                  <a:pt x="538122" y="55119"/>
                </a:lnTo>
                <a:lnTo>
                  <a:pt x="490020" y="38501"/>
                </a:lnTo>
                <a:lnTo>
                  <a:pt x="440945" y="24784"/>
                </a:lnTo>
                <a:lnTo>
                  <a:pt x="391025" y="14021"/>
                </a:lnTo>
                <a:lnTo>
                  <a:pt x="340389" y="6267"/>
                </a:lnTo>
                <a:lnTo>
                  <a:pt x="289167" y="1575"/>
                </a:lnTo>
                <a:lnTo>
                  <a:pt x="237490" y="0"/>
                </a:lnTo>
                <a:close/>
              </a:path>
            </a:pathLst>
          </a:custGeom>
          <a:solidFill>
            <a:srgbClr val="203558"/>
          </a:solidFill>
        </p:spPr>
        <p:txBody>
          <a:bodyPr wrap="square" lIns="0" tIns="0" rIns="0" bIns="0" rtlCol="0"/>
          <a:lstStyle/>
          <a:p>
            <a:endParaRPr/>
          </a:p>
        </p:txBody>
      </p:sp>
      <p:sp>
        <p:nvSpPr>
          <p:cNvPr id="7" name="object 7"/>
          <p:cNvSpPr/>
          <p:nvPr/>
        </p:nvSpPr>
        <p:spPr>
          <a:xfrm>
            <a:off x="5794628" y="0"/>
            <a:ext cx="5112385" cy="1210310"/>
          </a:xfrm>
          <a:custGeom>
            <a:avLst/>
            <a:gdLst/>
            <a:ahLst/>
            <a:cxnLst/>
            <a:rect l="l" t="t" r="r" b="b"/>
            <a:pathLst>
              <a:path w="5112384" h="1210310">
                <a:moveTo>
                  <a:pt x="5089058" y="0"/>
                </a:moveTo>
                <a:lnTo>
                  <a:pt x="23195" y="0"/>
                </a:lnTo>
                <a:lnTo>
                  <a:pt x="14427" y="21146"/>
                </a:lnTo>
                <a:lnTo>
                  <a:pt x="3662" y="65751"/>
                </a:lnTo>
                <a:lnTo>
                  <a:pt x="0" y="111886"/>
                </a:lnTo>
                <a:lnTo>
                  <a:pt x="0" y="916813"/>
                </a:lnTo>
                <a:lnTo>
                  <a:pt x="3662" y="962948"/>
                </a:lnTo>
                <a:lnTo>
                  <a:pt x="14427" y="1007553"/>
                </a:lnTo>
                <a:lnTo>
                  <a:pt x="31958" y="1049830"/>
                </a:lnTo>
                <a:lnTo>
                  <a:pt x="55920" y="1088980"/>
                </a:lnTo>
                <a:lnTo>
                  <a:pt x="85979" y="1124203"/>
                </a:lnTo>
                <a:lnTo>
                  <a:pt x="121190" y="1154249"/>
                </a:lnTo>
                <a:lnTo>
                  <a:pt x="160315" y="1178180"/>
                </a:lnTo>
                <a:lnTo>
                  <a:pt x="202574" y="1195673"/>
                </a:lnTo>
                <a:lnTo>
                  <a:pt x="247185" y="1206406"/>
                </a:lnTo>
                <a:lnTo>
                  <a:pt x="293370" y="1210055"/>
                </a:lnTo>
                <a:lnTo>
                  <a:pt x="4818888" y="1210055"/>
                </a:lnTo>
                <a:lnTo>
                  <a:pt x="4865010" y="1206406"/>
                </a:lnTo>
                <a:lnTo>
                  <a:pt x="4909584" y="1195673"/>
                </a:lnTo>
                <a:lnTo>
                  <a:pt x="4951823" y="1178180"/>
                </a:lnTo>
                <a:lnTo>
                  <a:pt x="4990941" y="1154249"/>
                </a:lnTo>
                <a:lnTo>
                  <a:pt x="5026152" y="1124203"/>
                </a:lnTo>
                <a:lnTo>
                  <a:pt x="5056210" y="1088980"/>
                </a:lnTo>
                <a:lnTo>
                  <a:pt x="5080172" y="1049830"/>
                </a:lnTo>
                <a:lnTo>
                  <a:pt x="5097703" y="1007553"/>
                </a:lnTo>
                <a:lnTo>
                  <a:pt x="5108468" y="962948"/>
                </a:lnTo>
                <a:lnTo>
                  <a:pt x="5112131" y="916813"/>
                </a:lnTo>
                <a:lnTo>
                  <a:pt x="5112131" y="111886"/>
                </a:lnTo>
                <a:lnTo>
                  <a:pt x="5108292" y="64328"/>
                </a:lnTo>
                <a:lnTo>
                  <a:pt x="5097178" y="19210"/>
                </a:lnTo>
                <a:lnTo>
                  <a:pt x="5089058" y="0"/>
                </a:lnTo>
                <a:close/>
              </a:path>
            </a:pathLst>
          </a:custGeom>
          <a:solidFill>
            <a:srgbClr val="203558"/>
          </a:solidFill>
        </p:spPr>
        <p:txBody>
          <a:bodyPr wrap="square" lIns="0" tIns="0" rIns="0" bIns="0" rtlCol="0"/>
          <a:lstStyle/>
          <a:p>
            <a:endParaRPr/>
          </a:p>
        </p:txBody>
      </p:sp>
      <p:sp>
        <p:nvSpPr>
          <p:cNvPr id="8" name="object 8"/>
          <p:cNvSpPr txBox="1">
            <a:spLocks noGrp="1"/>
          </p:cNvSpPr>
          <p:nvPr>
            <p:ph type="title"/>
          </p:nvPr>
        </p:nvSpPr>
        <p:spPr>
          <a:xfrm>
            <a:off x="6652006" y="178435"/>
            <a:ext cx="3401060" cy="452120"/>
          </a:xfrm>
          <a:prstGeom prst="rect">
            <a:avLst/>
          </a:prstGeom>
        </p:spPr>
        <p:txBody>
          <a:bodyPr vert="horz" wrap="square" lIns="0" tIns="12065" rIns="0" bIns="0" rtlCol="0">
            <a:spAutoFit/>
          </a:bodyPr>
          <a:lstStyle/>
          <a:p>
            <a:pPr marL="12700">
              <a:lnSpc>
                <a:spcPct val="100000"/>
              </a:lnSpc>
              <a:spcBef>
                <a:spcPts val="95"/>
              </a:spcBef>
            </a:pPr>
            <a:r>
              <a:rPr sz="2800" spc="45" dirty="0">
                <a:solidFill>
                  <a:srgbClr val="FFFFFF"/>
                </a:solidFill>
                <a:latin typeface="Tahoma"/>
                <a:cs typeface="Tahoma"/>
              </a:rPr>
              <a:t>Database</a:t>
            </a:r>
            <a:r>
              <a:rPr sz="2800" spc="-145" dirty="0">
                <a:solidFill>
                  <a:srgbClr val="FFFFFF"/>
                </a:solidFill>
                <a:latin typeface="Tahoma"/>
                <a:cs typeface="Tahoma"/>
              </a:rPr>
              <a:t> </a:t>
            </a:r>
            <a:r>
              <a:rPr sz="2800" spc="40" dirty="0">
                <a:solidFill>
                  <a:srgbClr val="FFFFFF"/>
                </a:solidFill>
                <a:latin typeface="Tahoma"/>
                <a:cs typeface="Tahoma"/>
              </a:rPr>
              <a:t>Diagram</a:t>
            </a:r>
            <a:endParaRPr sz="2800">
              <a:latin typeface="Tahoma"/>
              <a:cs typeface="Tahoma"/>
            </a:endParaRPr>
          </a:p>
        </p:txBody>
      </p:sp>
      <p:pic>
        <p:nvPicPr>
          <p:cNvPr id="13" name="Picture 12">
            <a:extLst>
              <a:ext uri="{FF2B5EF4-FFF2-40B4-BE49-F238E27FC236}">
                <a16:creationId xmlns:a16="http://schemas.microsoft.com/office/drawing/2014/main" id="{B596F92E-E08A-5489-7935-FBBFA04653C7}"/>
              </a:ext>
            </a:extLst>
          </p:cNvPr>
          <p:cNvPicPr>
            <a:picLocks noChangeAspect="1"/>
          </p:cNvPicPr>
          <p:nvPr/>
        </p:nvPicPr>
        <p:blipFill>
          <a:blip r:embed="rId2"/>
          <a:stretch>
            <a:fillRect/>
          </a:stretch>
        </p:blipFill>
        <p:spPr>
          <a:xfrm>
            <a:off x="1266507" y="1370784"/>
            <a:ext cx="15811500" cy="81476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652452" y="-24250"/>
            <a:ext cx="6983095" cy="817880"/>
          </a:xfrm>
          <a:prstGeom prst="rect">
            <a:avLst/>
          </a:prstGeom>
        </p:spPr>
        <p:txBody>
          <a:bodyPr vert="horz" wrap="square" lIns="0" tIns="12065" rIns="0" bIns="0" rtlCol="0">
            <a:spAutoFit/>
          </a:bodyPr>
          <a:lstStyle/>
          <a:p>
            <a:pPr marL="12700">
              <a:lnSpc>
                <a:spcPct val="100000"/>
              </a:lnSpc>
              <a:spcBef>
                <a:spcPts val="95"/>
              </a:spcBef>
            </a:pPr>
            <a:r>
              <a:rPr lang="en-US" spc="-225" dirty="0"/>
              <a:t>	Bank Analysis</a:t>
            </a:r>
            <a:endParaRPr spc="-145" dirty="0"/>
          </a:p>
        </p:txBody>
      </p:sp>
      <p:pic>
        <p:nvPicPr>
          <p:cNvPr id="4" name="Picture 3">
            <a:extLst>
              <a:ext uri="{FF2B5EF4-FFF2-40B4-BE49-F238E27FC236}">
                <a16:creationId xmlns:a16="http://schemas.microsoft.com/office/drawing/2014/main" id="{4B1BB66D-2977-B62C-A345-E0C0DE6F79A9}"/>
              </a:ext>
            </a:extLst>
          </p:cNvPr>
          <p:cNvPicPr>
            <a:picLocks noChangeAspect="1"/>
          </p:cNvPicPr>
          <p:nvPr/>
        </p:nvPicPr>
        <p:blipFill>
          <a:blip r:embed="rId2"/>
          <a:stretch>
            <a:fillRect/>
          </a:stretch>
        </p:blipFill>
        <p:spPr>
          <a:xfrm>
            <a:off x="0" y="723900"/>
            <a:ext cx="18288000" cy="9486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41D40"/>
          </a:solidFill>
        </p:spPr>
        <p:txBody>
          <a:bodyPr wrap="square" lIns="0" tIns="0" rIns="0" bIns="0" rtlCol="0"/>
          <a:lstStyle/>
          <a:p>
            <a:endParaRPr/>
          </a:p>
        </p:txBody>
      </p:sp>
      <p:grpSp>
        <p:nvGrpSpPr>
          <p:cNvPr id="3" name="object 3"/>
          <p:cNvGrpSpPr/>
          <p:nvPr/>
        </p:nvGrpSpPr>
        <p:grpSpPr>
          <a:xfrm>
            <a:off x="10637266" y="1590802"/>
            <a:ext cx="7651115" cy="8696325"/>
            <a:chOff x="10637266" y="1590802"/>
            <a:chExt cx="7651115" cy="8696325"/>
          </a:xfrm>
        </p:grpSpPr>
        <p:pic>
          <p:nvPicPr>
            <p:cNvPr id="4" name="object 4"/>
            <p:cNvPicPr/>
            <p:nvPr/>
          </p:nvPicPr>
          <p:blipFill>
            <a:blip r:embed="rId2" cstate="print"/>
            <a:stretch>
              <a:fillRect/>
            </a:stretch>
          </p:blipFill>
          <p:spPr>
            <a:xfrm>
              <a:off x="16683482" y="1590802"/>
              <a:ext cx="1604517" cy="2651887"/>
            </a:xfrm>
            <a:prstGeom prst="rect">
              <a:avLst/>
            </a:prstGeom>
          </p:spPr>
        </p:pic>
        <p:pic>
          <p:nvPicPr>
            <p:cNvPr id="5" name="object 5"/>
            <p:cNvPicPr/>
            <p:nvPr/>
          </p:nvPicPr>
          <p:blipFill>
            <a:blip r:embed="rId3" cstate="print"/>
            <a:stretch>
              <a:fillRect/>
            </a:stretch>
          </p:blipFill>
          <p:spPr>
            <a:xfrm>
              <a:off x="10637266" y="2636266"/>
              <a:ext cx="7650733" cy="7650730"/>
            </a:xfrm>
            <a:prstGeom prst="rect">
              <a:avLst/>
            </a:prstGeom>
          </p:spPr>
        </p:pic>
      </p:grpSp>
      <p:pic>
        <p:nvPicPr>
          <p:cNvPr id="6" name="object 6"/>
          <p:cNvPicPr/>
          <p:nvPr/>
        </p:nvPicPr>
        <p:blipFill>
          <a:blip r:embed="rId4" cstate="print"/>
          <a:stretch>
            <a:fillRect/>
          </a:stretch>
        </p:blipFill>
        <p:spPr>
          <a:xfrm>
            <a:off x="0" y="0"/>
            <a:ext cx="2354580" cy="2354579"/>
          </a:xfrm>
          <a:prstGeom prst="rect">
            <a:avLst/>
          </a:prstGeom>
        </p:spPr>
      </p:pic>
      <p:pic>
        <p:nvPicPr>
          <p:cNvPr id="8" name="object 8"/>
          <p:cNvPicPr/>
          <p:nvPr/>
        </p:nvPicPr>
        <p:blipFill>
          <a:blip r:embed="rId5" cstate="print"/>
          <a:stretch>
            <a:fillRect/>
          </a:stretch>
        </p:blipFill>
        <p:spPr>
          <a:xfrm>
            <a:off x="1625346" y="3896852"/>
            <a:ext cx="6716395" cy="12545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524501"/>
            <a:ext cx="18288000" cy="4762880"/>
            <a:chOff x="0" y="5524501"/>
            <a:chExt cx="18288000" cy="4762880"/>
          </a:xfrm>
        </p:grpSpPr>
        <p:sp>
          <p:nvSpPr>
            <p:cNvPr id="3" name="object 3"/>
            <p:cNvSpPr/>
            <p:nvPr/>
          </p:nvSpPr>
          <p:spPr>
            <a:xfrm>
              <a:off x="17259300" y="5524501"/>
              <a:ext cx="1028700" cy="4762880"/>
            </a:xfrm>
            <a:custGeom>
              <a:avLst/>
              <a:gdLst/>
              <a:ahLst/>
              <a:cxnLst/>
              <a:rect l="l" t="t" r="r" b="b"/>
              <a:pathLst>
                <a:path w="1028700" h="3178175">
                  <a:moveTo>
                    <a:pt x="1028700" y="0"/>
                  </a:moveTo>
                  <a:lnTo>
                    <a:pt x="0" y="0"/>
                  </a:lnTo>
                  <a:lnTo>
                    <a:pt x="0" y="3177793"/>
                  </a:lnTo>
                  <a:lnTo>
                    <a:pt x="1028700" y="3177793"/>
                  </a:lnTo>
                  <a:lnTo>
                    <a:pt x="1028700" y="0"/>
                  </a:lnTo>
                  <a:close/>
                </a:path>
              </a:pathLst>
            </a:custGeom>
            <a:solidFill>
              <a:srgbClr val="183360"/>
            </a:solidFill>
          </p:spPr>
          <p:txBody>
            <a:bodyPr wrap="square" lIns="0" tIns="0" rIns="0" bIns="0" rtlCol="0"/>
            <a:lstStyle/>
            <a:p>
              <a:endParaRPr/>
            </a:p>
          </p:txBody>
        </p:sp>
        <p:sp>
          <p:nvSpPr>
            <p:cNvPr id="4" name="object 4"/>
            <p:cNvSpPr/>
            <p:nvPr/>
          </p:nvSpPr>
          <p:spPr>
            <a:xfrm>
              <a:off x="0" y="9722205"/>
              <a:ext cx="17259300" cy="565150"/>
            </a:xfrm>
            <a:custGeom>
              <a:avLst/>
              <a:gdLst/>
              <a:ahLst/>
              <a:cxnLst/>
              <a:rect l="l" t="t" r="r" b="b"/>
              <a:pathLst>
                <a:path w="17259300" h="565150">
                  <a:moveTo>
                    <a:pt x="17259300" y="0"/>
                  </a:moveTo>
                  <a:lnTo>
                    <a:pt x="0" y="0"/>
                  </a:lnTo>
                  <a:lnTo>
                    <a:pt x="0" y="564794"/>
                  </a:lnTo>
                  <a:lnTo>
                    <a:pt x="17259300" y="564794"/>
                  </a:lnTo>
                  <a:lnTo>
                    <a:pt x="17259300" y="0"/>
                  </a:lnTo>
                  <a:close/>
                </a:path>
              </a:pathLst>
            </a:custGeom>
            <a:solidFill>
              <a:srgbClr val="F6F6F6"/>
            </a:solidFill>
          </p:spPr>
          <p:txBody>
            <a:bodyPr wrap="square" lIns="0" tIns="0" rIns="0" bIns="0" rtlCol="0"/>
            <a:lstStyle/>
            <a:p>
              <a:endParaRPr/>
            </a:p>
          </p:txBody>
        </p:sp>
      </p:grpSp>
      <p:sp>
        <p:nvSpPr>
          <p:cNvPr id="5" name="object 5"/>
          <p:cNvSpPr/>
          <p:nvPr/>
        </p:nvSpPr>
        <p:spPr>
          <a:xfrm>
            <a:off x="17259300" y="0"/>
            <a:ext cx="1028700" cy="4381500"/>
          </a:xfrm>
          <a:custGeom>
            <a:avLst/>
            <a:gdLst/>
            <a:ahLst/>
            <a:cxnLst/>
            <a:rect l="l" t="t" r="r" b="b"/>
            <a:pathLst>
              <a:path w="1028700" h="1028700">
                <a:moveTo>
                  <a:pt x="1028700" y="0"/>
                </a:moveTo>
                <a:lnTo>
                  <a:pt x="0" y="0"/>
                </a:lnTo>
                <a:lnTo>
                  <a:pt x="0" y="1028700"/>
                </a:lnTo>
                <a:lnTo>
                  <a:pt x="1028700" y="1028700"/>
                </a:lnTo>
                <a:lnTo>
                  <a:pt x="1028700" y="0"/>
                </a:lnTo>
                <a:close/>
              </a:path>
            </a:pathLst>
          </a:custGeom>
          <a:solidFill>
            <a:srgbClr val="183360"/>
          </a:solidFill>
        </p:spPr>
        <p:txBody>
          <a:bodyPr wrap="square" lIns="0" tIns="0" rIns="0" bIns="0" rtlCol="0"/>
          <a:lstStyle/>
          <a:p>
            <a:endParaRPr/>
          </a:p>
        </p:txBody>
      </p:sp>
      <p:sp>
        <p:nvSpPr>
          <p:cNvPr id="6" name="object 6"/>
          <p:cNvSpPr/>
          <p:nvPr/>
        </p:nvSpPr>
        <p:spPr>
          <a:xfrm>
            <a:off x="0" y="0"/>
            <a:ext cx="1085215" cy="10287000"/>
          </a:xfrm>
          <a:custGeom>
            <a:avLst/>
            <a:gdLst/>
            <a:ahLst/>
            <a:cxnLst/>
            <a:rect l="l" t="t" r="r" b="b"/>
            <a:pathLst>
              <a:path w="1085215" h="10287000">
                <a:moveTo>
                  <a:pt x="237490" y="0"/>
                </a:moveTo>
                <a:lnTo>
                  <a:pt x="189403" y="1341"/>
                </a:lnTo>
                <a:lnTo>
                  <a:pt x="142020" y="5317"/>
                </a:lnTo>
                <a:lnTo>
                  <a:pt x="95412" y="11857"/>
                </a:lnTo>
                <a:lnTo>
                  <a:pt x="49652" y="20888"/>
                </a:lnTo>
                <a:lnTo>
                  <a:pt x="4809" y="32340"/>
                </a:lnTo>
                <a:lnTo>
                  <a:pt x="0" y="33853"/>
                </a:lnTo>
                <a:lnTo>
                  <a:pt x="0" y="10253142"/>
                </a:lnTo>
                <a:lnTo>
                  <a:pt x="49652" y="10266108"/>
                </a:lnTo>
                <a:lnTo>
                  <a:pt x="95412" y="10275141"/>
                </a:lnTo>
                <a:lnTo>
                  <a:pt x="142020" y="10281681"/>
                </a:lnTo>
                <a:lnTo>
                  <a:pt x="189403" y="10285657"/>
                </a:lnTo>
                <a:lnTo>
                  <a:pt x="237545" y="10286997"/>
                </a:lnTo>
                <a:lnTo>
                  <a:pt x="285575" y="10285657"/>
                </a:lnTo>
                <a:lnTo>
                  <a:pt x="332956" y="10281681"/>
                </a:lnTo>
                <a:lnTo>
                  <a:pt x="379563" y="10275141"/>
                </a:lnTo>
                <a:lnTo>
                  <a:pt x="425322" y="10266108"/>
                </a:lnTo>
                <a:lnTo>
                  <a:pt x="470164" y="10254655"/>
                </a:lnTo>
                <a:lnTo>
                  <a:pt x="514015" y="10240854"/>
                </a:lnTo>
                <a:lnTo>
                  <a:pt x="556805" y="10224774"/>
                </a:lnTo>
                <a:lnTo>
                  <a:pt x="598462" y="10206489"/>
                </a:lnTo>
                <a:lnTo>
                  <a:pt x="638915" y="10186069"/>
                </a:lnTo>
                <a:lnTo>
                  <a:pt x="678092" y="10163587"/>
                </a:lnTo>
                <a:lnTo>
                  <a:pt x="715921" y="10139113"/>
                </a:lnTo>
                <a:lnTo>
                  <a:pt x="752331" y="10112719"/>
                </a:lnTo>
                <a:lnTo>
                  <a:pt x="787251" y="10084477"/>
                </a:lnTo>
                <a:lnTo>
                  <a:pt x="820608" y="10054458"/>
                </a:lnTo>
                <a:lnTo>
                  <a:pt x="852332" y="10022734"/>
                </a:lnTo>
                <a:lnTo>
                  <a:pt x="882351" y="9989376"/>
                </a:lnTo>
                <a:lnTo>
                  <a:pt x="910592" y="9954456"/>
                </a:lnTo>
                <a:lnTo>
                  <a:pt x="936986" y="9918045"/>
                </a:lnTo>
                <a:lnTo>
                  <a:pt x="961460" y="9880216"/>
                </a:lnTo>
                <a:lnTo>
                  <a:pt x="983942" y="9841038"/>
                </a:lnTo>
                <a:lnTo>
                  <a:pt x="1004362" y="9800585"/>
                </a:lnTo>
                <a:lnTo>
                  <a:pt x="1022647" y="9758927"/>
                </a:lnTo>
                <a:lnTo>
                  <a:pt x="1038727" y="9716136"/>
                </a:lnTo>
                <a:lnTo>
                  <a:pt x="1052528" y="9672284"/>
                </a:lnTo>
                <a:lnTo>
                  <a:pt x="1063981" y="9627442"/>
                </a:lnTo>
                <a:lnTo>
                  <a:pt x="1073013" y="9581681"/>
                </a:lnTo>
                <a:lnTo>
                  <a:pt x="1079554" y="9535074"/>
                </a:lnTo>
                <a:lnTo>
                  <a:pt x="1083530" y="9487691"/>
                </a:lnTo>
                <a:lnTo>
                  <a:pt x="1084872" y="9439605"/>
                </a:lnTo>
                <a:lnTo>
                  <a:pt x="1084872" y="847344"/>
                </a:lnTo>
                <a:lnTo>
                  <a:pt x="1083296" y="795682"/>
                </a:lnTo>
                <a:lnTo>
                  <a:pt x="1078604" y="744475"/>
                </a:lnTo>
                <a:lnTo>
                  <a:pt x="1070851" y="693851"/>
                </a:lnTo>
                <a:lnTo>
                  <a:pt x="1060089" y="643939"/>
                </a:lnTo>
                <a:lnTo>
                  <a:pt x="1046371" y="594870"/>
                </a:lnTo>
                <a:lnTo>
                  <a:pt x="1029752" y="546772"/>
                </a:lnTo>
                <a:lnTo>
                  <a:pt x="1010285" y="499776"/>
                </a:lnTo>
                <a:lnTo>
                  <a:pt x="988024" y="454009"/>
                </a:lnTo>
                <a:lnTo>
                  <a:pt x="963022" y="409602"/>
                </a:lnTo>
                <a:lnTo>
                  <a:pt x="935332" y="366684"/>
                </a:lnTo>
                <a:lnTo>
                  <a:pt x="905009" y="325384"/>
                </a:lnTo>
                <a:lnTo>
                  <a:pt x="872106" y="285832"/>
                </a:lnTo>
                <a:lnTo>
                  <a:pt x="836676" y="248157"/>
                </a:lnTo>
                <a:lnTo>
                  <a:pt x="799019" y="212738"/>
                </a:lnTo>
                <a:lnTo>
                  <a:pt x="759483" y="179843"/>
                </a:lnTo>
                <a:lnTo>
                  <a:pt x="718195" y="149527"/>
                </a:lnTo>
                <a:lnTo>
                  <a:pt x="675285" y="121842"/>
                </a:lnTo>
                <a:lnTo>
                  <a:pt x="630884" y="96844"/>
                </a:lnTo>
                <a:lnTo>
                  <a:pt x="585119" y="74585"/>
                </a:lnTo>
                <a:lnTo>
                  <a:pt x="538122" y="55119"/>
                </a:lnTo>
                <a:lnTo>
                  <a:pt x="490020" y="38501"/>
                </a:lnTo>
                <a:lnTo>
                  <a:pt x="440945" y="24784"/>
                </a:lnTo>
                <a:lnTo>
                  <a:pt x="391025" y="14021"/>
                </a:lnTo>
                <a:lnTo>
                  <a:pt x="340389" y="6267"/>
                </a:lnTo>
                <a:lnTo>
                  <a:pt x="289167" y="1575"/>
                </a:lnTo>
                <a:lnTo>
                  <a:pt x="237490" y="0"/>
                </a:lnTo>
                <a:close/>
              </a:path>
            </a:pathLst>
          </a:custGeom>
          <a:solidFill>
            <a:srgbClr val="183360"/>
          </a:solidFill>
        </p:spPr>
        <p:txBody>
          <a:bodyPr wrap="square" lIns="0" tIns="0" rIns="0" bIns="0" rtlCol="0"/>
          <a:lstStyle/>
          <a:p>
            <a:endParaRPr/>
          </a:p>
        </p:txBody>
      </p:sp>
      <p:sp>
        <p:nvSpPr>
          <p:cNvPr id="7" name="object 7"/>
          <p:cNvSpPr/>
          <p:nvPr/>
        </p:nvSpPr>
        <p:spPr>
          <a:xfrm>
            <a:off x="5912358" y="0"/>
            <a:ext cx="5112385" cy="1162685"/>
          </a:xfrm>
          <a:custGeom>
            <a:avLst/>
            <a:gdLst/>
            <a:ahLst/>
            <a:cxnLst/>
            <a:rect l="l" t="t" r="r" b="b"/>
            <a:pathLst>
              <a:path w="5112384" h="1162685">
                <a:moveTo>
                  <a:pt x="5104050" y="0"/>
                </a:moveTo>
                <a:lnTo>
                  <a:pt x="8011" y="0"/>
                </a:lnTo>
                <a:lnTo>
                  <a:pt x="3649" y="18126"/>
                </a:lnTo>
                <a:lnTo>
                  <a:pt x="0" y="64261"/>
                </a:lnTo>
                <a:lnTo>
                  <a:pt x="0" y="869188"/>
                </a:lnTo>
                <a:lnTo>
                  <a:pt x="3649" y="915323"/>
                </a:lnTo>
                <a:lnTo>
                  <a:pt x="14382" y="959928"/>
                </a:lnTo>
                <a:lnTo>
                  <a:pt x="31875" y="1002205"/>
                </a:lnTo>
                <a:lnTo>
                  <a:pt x="55806" y="1041355"/>
                </a:lnTo>
                <a:lnTo>
                  <a:pt x="85851" y="1076578"/>
                </a:lnTo>
                <a:lnTo>
                  <a:pt x="121063" y="1106624"/>
                </a:lnTo>
                <a:lnTo>
                  <a:pt x="160188" y="1130555"/>
                </a:lnTo>
                <a:lnTo>
                  <a:pt x="202447" y="1148048"/>
                </a:lnTo>
                <a:lnTo>
                  <a:pt x="247058" y="1158781"/>
                </a:lnTo>
                <a:lnTo>
                  <a:pt x="293242" y="1162430"/>
                </a:lnTo>
                <a:lnTo>
                  <a:pt x="4818761" y="1162430"/>
                </a:lnTo>
                <a:lnTo>
                  <a:pt x="4864883" y="1158781"/>
                </a:lnTo>
                <a:lnTo>
                  <a:pt x="4909457" y="1148048"/>
                </a:lnTo>
                <a:lnTo>
                  <a:pt x="4951696" y="1130555"/>
                </a:lnTo>
                <a:lnTo>
                  <a:pt x="4990814" y="1106624"/>
                </a:lnTo>
                <a:lnTo>
                  <a:pt x="5026024" y="1076578"/>
                </a:lnTo>
                <a:lnTo>
                  <a:pt x="5056132" y="1041355"/>
                </a:lnTo>
                <a:lnTo>
                  <a:pt x="5080100" y="1002205"/>
                </a:lnTo>
                <a:lnTo>
                  <a:pt x="5097613" y="959928"/>
                </a:lnTo>
                <a:lnTo>
                  <a:pt x="5108353" y="915323"/>
                </a:lnTo>
                <a:lnTo>
                  <a:pt x="5112003" y="869188"/>
                </a:lnTo>
                <a:lnTo>
                  <a:pt x="5112003" y="64261"/>
                </a:lnTo>
                <a:lnTo>
                  <a:pt x="5108165" y="16703"/>
                </a:lnTo>
                <a:lnTo>
                  <a:pt x="5104050" y="0"/>
                </a:lnTo>
                <a:close/>
              </a:path>
            </a:pathLst>
          </a:custGeom>
          <a:solidFill>
            <a:srgbClr val="183360"/>
          </a:solidFill>
        </p:spPr>
        <p:txBody>
          <a:bodyPr wrap="square" lIns="0" tIns="0" rIns="0" bIns="0" rtlCol="0"/>
          <a:lstStyle/>
          <a:p>
            <a:endParaRPr/>
          </a:p>
        </p:txBody>
      </p:sp>
      <p:sp>
        <p:nvSpPr>
          <p:cNvPr id="8" name="object 8"/>
          <p:cNvSpPr txBox="1">
            <a:spLocks noGrp="1"/>
          </p:cNvSpPr>
          <p:nvPr>
            <p:ph type="title"/>
          </p:nvPr>
        </p:nvSpPr>
        <p:spPr>
          <a:xfrm>
            <a:off x="6771258" y="45212"/>
            <a:ext cx="3396615" cy="589280"/>
          </a:xfrm>
          <a:prstGeom prst="rect">
            <a:avLst/>
          </a:prstGeom>
        </p:spPr>
        <p:txBody>
          <a:bodyPr vert="horz" wrap="square" lIns="0" tIns="12065" rIns="0" bIns="0" rtlCol="0">
            <a:spAutoFit/>
          </a:bodyPr>
          <a:lstStyle/>
          <a:p>
            <a:pPr marL="12700">
              <a:lnSpc>
                <a:spcPct val="100000"/>
              </a:lnSpc>
              <a:spcBef>
                <a:spcPts val="95"/>
              </a:spcBef>
            </a:pPr>
            <a:r>
              <a:rPr sz="3700" spc="-20" dirty="0">
                <a:solidFill>
                  <a:srgbClr val="FFFFFF"/>
                </a:solidFill>
                <a:latin typeface="Tahoma"/>
                <a:cs typeface="Tahoma"/>
              </a:rPr>
              <a:t>DWH</a:t>
            </a:r>
            <a:r>
              <a:rPr sz="3700" spc="-185" dirty="0">
                <a:solidFill>
                  <a:srgbClr val="FFFFFF"/>
                </a:solidFill>
                <a:latin typeface="Tahoma"/>
                <a:cs typeface="Tahoma"/>
              </a:rPr>
              <a:t> </a:t>
            </a:r>
            <a:r>
              <a:rPr sz="3700" spc="50" dirty="0">
                <a:solidFill>
                  <a:srgbClr val="FFFFFF"/>
                </a:solidFill>
                <a:latin typeface="Tahoma"/>
                <a:cs typeface="Tahoma"/>
              </a:rPr>
              <a:t>Diagram</a:t>
            </a:r>
            <a:endParaRPr sz="3700">
              <a:latin typeface="Tahoma"/>
              <a:cs typeface="Tahoma"/>
            </a:endParaRPr>
          </a:p>
        </p:txBody>
      </p:sp>
      <p:sp>
        <p:nvSpPr>
          <p:cNvPr id="9" name="object 9"/>
          <p:cNvSpPr/>
          <p:nvPr/>
        </p:nvSpPr>
        <p:spPr>
          <a:xfrm rot="2578178">
            <a:off x="16655152" y="3926323"/>
            <a:ext cx="1977389" cy="1977389"/>
          </a:xfrm>
          <a:custGeom>
            <a:avLst/>
            <a:gdLst/>
            <a:ahLst/>
            <a:cxnLst/>
            <a:rect l="l" t="t" r="r" b="b"/>
            <a:pathLst>
              <a:path w="1977390" h="1977389">
                <a:moveTo>
                  <a:pt x="1491361" y="0"/>
                </a:moveTo>
                <a:lnTo>
                  <a:pt x="485775" y="0"/>
                </a:lnTo>
                <a:lnTo>
                  <a:pt x="437738" y="2377"/>
                </a:lnTo>
                <a:lnTo>
                  <a:pt x="390521" y="9421"/>
                </a:lnTo>
                <a:lnTo>
                  <a:pt x="344440" y="21002"/>
                </a:lnTo>
                <a:lnTo>
                  <a:pt x="299815" y="36988"/>
                </a:lnTo>
                <a:lnTo>
                  <a:pt x="256964" y="57249"/>
                </a:lnTo>
                <a:lnTo>
                  <a:pt x="216205" y="81653"/>
                </a:lnTo>
                <a:lnTo>
                  <a:pt x="177858" y="110069"/>
                </a:lnTo>
                <a:lnTo>
                  <a:pt x="142240" y="142366"/>
                </a:lnTo>
                <a:lnTo>
                  <a:pt x="109984" y="177984"/>
                </a:lnTo>
                <a:lnTo>
                  <a:pt x="81599" y="216330"/>
                </a:lnTo>
                <a:lnTo>
                  <a:pt x="57218" y="257084"/>
                </a:lnTo>
                <a:lnTo>
                  <a:pt x="36972" y="299926"/>
                </a:lnTo>
                <a:lnTo>
                  <a:pt x="20995" y="344536"/>
                </a:lnTo>
                <a:lnTo>
                  <a:pt x="9419" y="390594"/>
                </a:lnTo>
                <a:lnTo>
                  <a:pt x="2377" y="437780"/>
                </a:lnTo>
                <a:lnTo>
                  <a:pt x="0" y="485775"/>
                </a:lnTo>
                <a:lnTo>
                  <a:pt x="0" y="1491487"/>
                </a:lnTo>
                <a:lnTo>
                  <a:pt x="2377" y="1539482"/>
                </a:lnTo>
                <a:lnTo>
                  <a:pt x="9419" y="1586668"/>
                </a:lnTo>
                <a:lnTo>
                  <a:pt x="20995" y="1632726"/>
                </a:lnTo>
                <a:lnTo>
                  <a:pt x="36972" y="1677336"/>
                </a:lnTo>
                <a:lnTo>
                  <a:pt x="57218" y="1720178"/>
                </a:lnTo>
                <a:lnTo>
                  <a:pt x="81599" y="1760932"/>
                </a:lnTo>
                <a:lnTo>
                  <a:pt x="109984" y="1799278"/>
                </a:lnTo>
                <a:lnTo>
                  <a:pt x="142240" y="1834895"/>
                </a:lnTo>
                <a:lnTo>
                  <a:pt x="177858" y="1867193"/>
                </a:lnTo>
                <a:lnTo>
                  <a:pt x="216205" y="1895609"/>
                </a:lnTo>
                <a:lnTo>
                  <a:pt x="256964" y="1920013"/>
                </a:lnTo>
                <a:lnTo>
                  <a:pt x="299815" y="1940274"/>
                </a:lnTo>
                <a:lnTo>
                  <a:pt x="344440" y="1956260"/>
                </a:lnTo>
                <a:lnTo>
                  <a:pt x="390521" y="1967841"/>
                </a:lnTo>
                <a:lnTo>
                  <a:pt x="437738" y="1974885"/>
                </a:lnTo>
                <a:lnTo>
                  <a:pt x="485775" y="1977262"/>
                </a:lnTo>
                <a:lnTo>
                  <a:pt x="1491361" y="1977262"/>
                </a:lnTo>
                <a:lnTo>
                  <a:pt x="1539355" y="1974885"/>
                </a:lnTo>
                <a:lnTo>
                  <a:pt x="1586543" y="1967841"/>
                </a:lnTo>
                <a:lnTo>
                  <a:pt x="1632606" y="1956260"/>
                </a:lnTo>
                <a:lnTo>
                  <a:pt x="1677225" y="1940274"/>
                </a:lnTo>
                <a:lnTo>
                  <a:pt x="1720082" y="1920013"/>
                </a:lnTo>
                <a:lnTo>
                  <a:pt x="1760858" y="1895609"/>
                </a:lnTo>
                <a:lnTo>
                  <a:pt x="1799236" y="1867193"/>
                </a:lnTo>
                <a:lnTo>
                  <a:pt x="1834896" y="1834895"/>
                </a:lnTo>
                <a:lnTo>
                  <a:pt x="1867151" y="1799278"/>
                </a:lnTo>
                <a:lnTo>
                  <a:pt x="1895536" y="1760932"/>
                </a:lnTo>
                <a:lnTo>
                  <a:pt x="1919917" y="1720178"/>
                </a:lnTo>
                <a:lnTo>
                  <a:pt x="1940163" y="1677336"/>
                </a:lnTo>
                <a:lnTo>
                  <a:pt x="1956140" y="1632726"/>
                </a:lnTo>
                <a:lnTo>
                  <a:pt x="1967716" y="1586668"/>
                </a:lnTo>
                <a:lnTo>
                  <a:pt x="1974758" y="1539482"/>
                </a:lnTo>
                <a:lnTo>
                  <a:pt x="1977136" y="1491487"/>
                </a:lnTo>
                <a:lnTo>
                  <a:pt x="1977136" y="485775"/>
                </a:lnTo>
                <a:lnTo>
                  <a:pt x="1974758" y="437780"/>
                </a:lnTo>
                <a:lnTo>
                  <a:pt x="1967716" y="390594"/>
                </a:lnTo>
                <a:lnTo>
                  <a:pt x="1956140" y="344536"/>
                </a:lnTo>
                <a:lnTo>
                  <a:pt x="1940163" y="299926"/>
                </a:lnTo>
                <a:lnTo>
                  <a:pt x="1919917" y="257084"/>
                </a:lnTo>
                <a:lnTo>
                  <a:pt x="1895536" y="216330"/>
                </a:lnTo>
                <a:lnTo>
                  <a:pt x="1867151" y="177984"/>
                </a:lnTo>
                <a:lnTo>
                  <a:pt x="1834896" y="142366"/>
                </a:lnTo>
                <a:lnTo>
                  <a:pt x="1799236" y="110069"/>
                </a:lnTo>
                <a:lnTo>
                  <a:pt x="1760858" y="81653"/>
                </a:lnTo>
                <a:lnTo>
                  <a:pt x="1720082" y="57249"/>
                </a:lnTo>
                <a:lnTo>
                  <a:pt x="1677225" y="36988"/>
                </a:lnTo>
                <a:lnTo>
                  <a:pt x="1632606" y="21002"/>
                </a:lnTo>
                <a:lnTo>
                  <a:pt x="1586543" y="9421"/>
                </a:lnTo>
                <a:lnTo>
                  <a:pt x="1539355" y="2377"/>
                </a:lnTo>
                <a:lnTo>
                  <a:pt x="1491361" y="0"/>
                </a:lnTo>
                <a:close/>
              </a:path>
            </a:pathLst>
          </a:custGeom>
          <a:solidFill>
            <a:srgbClr val="0345E3">
              <a:alpha val="29803"/>
            </a:srgbClr>
          </a:solidFill>
        </p:spPr>
        <p:txBody>
          <a:bodyPr wrap="square" lIns="0" tIns="0" rIns="0" bIns="0" rtlCol="0"/>
          <a:lstStyle/>
          <a:p>
            <a:endParaRPr/>
          </a:p>
        </p:txBody>
      </p:sp>
      <p:sp>
        <p:nvSpPr>
          <p:cNvPr id="12" name="object 12"/>
          <p:cNvSpPr/>
          <p:nvPr/>
        </p:nvSpPr>
        <p:spPr>
          <a:xfrm rot="10800000">
            <a:off x="1961705" y="-356906"/>
            <a:ext cx="2546350" cy="1273175"/>
          </a:xfrm>
          <a:custGeom>
            <a:avLst/>
            <a:gdLst/>
            <a:ahLst/>
            <a:cxnLst/>
            <a:rect l="l" t="t" r="r" b="b"/>
            <a:pathLst>
              <a:path w="2546350" h="1273175">
                <a:moveTo>
                  <a:pt x="1273047" y="0"/>
                </a:moveTo>
                <a:lnTo>
                  <a:pt x="1225322" y="877"/>
                </a:lnTo>
                <a:lnTo>
                  <a:pt x="1178040" y="3491"/>
                </a:lnTo>
                <a:lnTo>
                  <a:pt x="1131232" y="7809"/>
                </a:lnTo>
                <a:lnTo>
                  <a:pt x="1084929" y="13801"/>
                </a:lnTo>
                <a:lnTo>
                  <a:pt x="1039161" y="21436"/>
                </a:lnTo>
                <a:lnTo>
                  <a:pt x="993960" y="30683"/>
                </a:lnTo>
                <a:lnTo>
                  <a:pt x="949355" y="41512"/>
                </a:lnTo>
                <a:lnTo>
                  <a:pt x="905379" y="53892"/>
                </a:lnTo>
                <a:lnTo>
                  <a:pt x="862061" y="67792"/>
                </a:lnTo>
                <a:lnTo>
                  <a:pt x="819433" y="83181"/>
                </a:lnTo>
                <a:lnTo>
                  <a:pt x="777525" y="100029"/>
                </a:lnTo>
                <a:lnTo>
                  <a:pt x="736368" y="118305"/>
                </a:lnTo>
                <a:lnTo>
                  <a:pt x="695993" y="137978"/>
                </a:lnTo>
                <a:lnTo>
                  <a:pt x="656430" y="159016"/>
                </a:lnTo>
                <a:lnTo>
                  <a:pt x="617711" y="181391"/>
                </a:lnTo>
                <a:lnTo>
                  <a:pt x="579865" y="205070"/>
                </a:lnTo>
                <a:lnTo>
                  <a:pt x="542925" y="230023"/>
                </a:lnTo>
                <a:lnTo>
                  <a:pt x="506920" y="256220"/>
                </a:lnTo>
                <a:lnTo>
                  <a:pt x="471881" y="283629"/>
                </a:lnTo>
                <a:lnTo>
                  <a:pt x="437840" y="312219"/>
                </a:lnTo>
                <a:lnTo>
                  <a:pt x="404826" y="341961"/>
                </a:lnTo>
                <a:lnTo>
                  <a:pt x="372871" y="372822"/>
                </a:lnTo>
                <a:lnTo>
                  <a:pt x="342006" y="404773"/>
                </a:lnTo>
                <a:lnTo>
                  <a:pt x="312261" y="437783"/>
                </a:lnTo>
                <a:lnTo>
                  <a:pt x="283667" y="471821"/>
                </a:lnTo>
                <a:lnTo>
                  <a:pt x="256255" y="506855"/>
                </a:lnTo>
                <a:lnTo>
                  <a:pt x="230055" y="542856"/>
                </a:lnTo>
                <a:lnTo>
                  <a:pt x="205099" y="579793"/>
                </a:lnTo>
                <a:lnTo>
                  <a:pt x="181416" y="617635"/>
                </a:lnTo>
                <a:lnTo>
                  <a:pt x="159039" y="656350"/>
                </a:lnTo>
                <a:lnTo>
                  <a:pt x="137997" y="695909"/>
                </a:lnTo>
                <a:lnTo>
                  <a:pt x="118322" y="736281"/>
                </a:lnTo>
                <a:lnTo>
                  <a:pt x="100044" y="777434"/>
                </a:lnTo>
                <a:lnTo>
                  <a:pt x="83194" y="819338"/>
                </a:lnTo>
                <a:lnTo>
                  <a:pt x="67802" y="861963"/>
                </a:lnTo>
                <a:lnTo>
                  <a:pt x="53900" y="905277"/>
                </a:lnTo>
                <a:lnTo>
                  <a:pt x="41518" y="949250"/>
                </a:lnTo>
                <a:lnTo>
                  <a:pt x="30688" y="993850"/>
                </a:lnTo>
                <a:lnTo>
                  <a:pt x="21439" y="1039048"/>
                </a:lnTo>
                <a:lnTo>
                  <a:pt x="13803" y="1084813"/>
                </a:lnTo>
                <a:lnTo>
                  <a:pt x="7810" y="1131113"/>
                </a:lnTo>
                <a:lnTo>
                  <a:pt x="3491" y="1177918"/>
                </a:lnTo>
                <a:lnTo>
                  <a:pt x="878" y="1225197"/>
                </a:lnTo>
                <a:lnTo>
                  <a:pt x="0" y="1272918"/>
                </a:lnTo>
              </a:path>
              <a:path w="2546350" h="1273175">
                <a:moveTo>
                  <a:pt x="2545968" y="1272918"/>
                </a:moveTo>
                <a:lnTo>
                  <a:pt x="2545090" y="1225197"/>
                </a:lnTo>
                <a:lnTo>
                  <a:pt x="2542477" y="1177918"/>
                </a:lnTo>
                <a:lnTo>
                  <a:pt x="2538158" y="1131113"/>
                </a:lnTo>
                <a:lnTo>
                  <a:pt x="2532165" y="1084813"/>
                </a:lnTo>
                <a:lnTo>
                  <a:pt x="2524529" y="1039048"/>
                </a:lnTo>
                <a:lnTo>
                  <a:pt x="2515280" y="993850"/>
                </a:lnTo>
                <a:lnTo>
                  <a:pt x="2504450" y="949250"/>
                </a:lnTo>
                <a:lnTo>
                  <a:pt x="2492069" y="905277"/>
                </a:lnTo>
                <a:lnTo>
                  <a:pt x="2478167" y="861963"/>
                </a:lnTo>
                <a:lnTo>
                  <a:pt x="2462776" y="819338"/>
                </a:lnTo>
                <a:lnTo>
                  <a:pt x="2445926" y="777434"/>
                </a:lnTo>
                <a:lnTo>
                  <a:pt x="2427649" y="736281"/>
                </a:lnTo>
                <a:lnTo>
                  <a:pt x="2407974" y="695909"/>
                </a:lnTo>
                <a:lnTo>
                  <a:pt x="2386933" y="656350"/>
                </a:lnTo>
                <a:lnTo>
                  <a:pt x="2364557" y="617635"/>
                </a:lnTo>
                <a:lnTo>
                  <a:pt x="2340875" y="579793"/>
                </a:lnTo>
                <a:lnTo>
                  <a:pt x="2315920" y="542856"/>
                </a:lnTo>
                <a:lnTo>
                  <a:pt x="2289722" y="506855"/>
                </a:lnTo>
                <a:lnTo>
                  <a:pt x="2262311" y="471821"/>
                </a:lnTo>
                <a:lnTo>
                  <a:pt x="2233719" y="437783"/>
                </a:lnTo>
                <a:lnTo>
                  <a:pt x="2203976" y="404773"/>
                </a:lnTo>
                <a:lnTo>
                  <a:pt x="2173112" y="372822"/>
                </a:lnTo>
                <a:lnTo>
                  <a:pt x="2141160" y="341961"/>
                </a:lnTo>
                <a:lnTo>
                  <a:pt x="2108149" y="312219"/>
                </a:lnTo>
                <a:lnTo>
                  <a:pt x="2074110" y="283629"/>
                </a:lnTo>
                <a:lnTo>
                  <a:pt x="2039074" y="256220"/>
                </a:lnTo>
                <a:lnTo>
                  <a:pt x="2003073" y="230023"/>
                </a:lnTo>
                <a:lnTo>
                  <a:pt x="1966135" y="205070"/>
                </a:lnTo>
                <a:lnTo>
                  <a:pt x="1928294" y="181391"/>
                </a:lnTo>
                <a:lnTo>
                  <a:pt x="1889578" y="159016"/>
                </a:lnTo>
                <a:lnTo>
                  <a:pt x="1850019" y="137978"/>
                </a:lnTo>
                <a:lnTo>
                  <a:pt x="1809649" y="118305"/>
                </a:lnTo>
                <a:lnTo>
                  <a:pt x="1768496" y="100029"/>
                </a:lnTo>
                <a:lnTo>
                  <a:pt x="1726593" y="83181"/>
                </a:lnTo>
                <a:lnTo>
                  <a:pt x="1683970" y="67792"/>
                </a:lnTo>
                <a:lnTo>
                  <a:pt x="1640658" y="53892"/>
                </a:lnTo>
                <a:lnTo>
                  <a:pt x="1596688" y="41512"/>
                </a:lnTo>
                <a:lnTo>
                  <a:pt x="1552090" y="30683"/>
                </a:lnTo>
                <a:lnTo>
                  <a:pt x="1506895" y="21436"/>
                </a:lnTo>
                <a:lnTo>
                  <a:pt x="1461135" y="13801"/>
                </a:lnTo>
                <a:lnTo>
                  <a:pt x="1414839" y="7809"/>
                </a:lnTo>
                <a:lnTo>
                  <a:pt x="1368038" y="3491"/>
                </a:lnTo>
                <a:lnTo>
                  <a:pt x="1320764" y="877"/>
                </a:lnTo>
                <a:lnTo>
                  <a:pt x="1273047" y="0"/>
                </a:lnTo>
              </a:path>
            </a:pathLst>
          </a:custGeom>
          <a:ln w="571500">
            <a:solidFill>
              <a:srgbClr val="0345E3"/>
            </a:solidFill>
          </a:ln>
        </p:spPr>
        <p:txBody>
          <a:bodyPr wrap="square" lIns="0" tIns="0" rIns="0" bIns="0" rtlCol="0"/>
          <a:lstStyle/>
          <a:p>
            <a:endParaRPr dirty="0"/>
          </a:p>
        </p:txBody>
      </p:sp>
      <p:pic>
        <p:nvPicPr>
          <p:cNvPr id="14" name="Picture 13">
            <a:extLst>
              <a:ext uri="{FF2B5EF4-FFF2-40B4-BE49-F238E27FC236}">
                <a16:creationId xmlns:a16="http://schemas.microsoft.com/office/drawing/2014/main" id="{906669D4-64AC-82BE-F2C1-4EA9D85F42E3}"/>
              </a:ext>
            </a:extLst>
          </p:cNvPr>
          <p:cNvPicPr>
            <a:picLocks noChangeAspect="1"/>
          </p:cNvPicPr>
          <p:nvPr/>
        </p:nvPicPr>
        <p:blipFill>
          <a:blip r:embed="rId2"/>
          <a:stretch>
            <a:fillRect/>
          </a:stretch>
        </p:blipFill>
        <p:spPr>
          <a:xfrm>
            <a:off x="1295400" y="1216364"/>
            <a:ext cx="15087409" cy="83110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68136" y="16408"/>
            <a:ext cx="16254703" cy="10270592"/>
          </a:xfrm>
          <a:custGeom>
            <a:avLst/>
            <a:gdLst/>
            <a:ahLst/>
            <a:cxnLst/>
            <a:rect l="l" t="t" r="r" b="b"/>
            <a:pathLst>
              <a:path w="15676244" h="10287000">
                <a:moveTo>
                  <a:pt x="0" y="10287000"/>
                </a:moveTo>
                <a:lnTo>
                  <a:pt x="15675864" y="10287000"/>
                </a:lnTo>
                <a:lnTo>
                  <a:pt x="15675864" y="0"/>
                </a:lnTo>
                <a:lnTo>
                  <a:pt x="0" y="0"/>
                </a:lnTo>
                <a:lnTo>
                  <a:pt x="0" y="10287000"/>
                </a:lnTo>
                <a:close/>
              </a:path>
            </a:pathLst>
          </a:custGeom>
          <a:solidFill>
            <a:schemeClr val="bg1"/>
          </a:solidFill>
        </p:spPr>
        <p:txBody>
          <a:bodyPr wrap="square" lIns="0" tIns="0" rIns="0" bIns="0" rtlCol="0"/>
          <a:lstStyle/>
          <a:p>
            <a:endParaRPr dirty="0"/>
          </a:p>
        </p:txBody>
      </p:sp>
      <p:sp>
        <p:nvSpPr>
          <p:cNvPr id="3" name="object 3"/>
          <p:cNvSpPr/>
          <p:nvPr/>
        </p:nvSpPr>
        <p:spPr>
          <a:xfrm>
            <a:off x="16409885" y="-16408"/>
            <a:ext cx="1963567" cy="10287000"/>
          </a:xfrm>
          <a:custGeom>
            <a:avLst/>
            <a:gdLst/>
            <a:ahLst/>
            <a:cxnLst/>
            <a:rect l="l" t="t" r="r" b="b"/>
            <a:pathLst>
              <a:path w="2612390" h="10287000">
                <a:moveTo>
                  <a:pt x="2612136" y="10286996"/>
                </a:moveTo>
                <a:lnTo>
                  <a:pt x="2612136" y="0"/>
                </a:lnTo>
                <a:lnTo>
                  <a:pt x="0" y="0"/>
                </a:lnTo>
                <a:lnTo>
                  <a:pt x="0" y="10286996"/>
                </a:lnTo>
                <a:lnTo>
                  <a:pt x="2612136" y="10286996"/>
                </a:lnTo>
                <a:close/>
              </a:path>
            </a:pathLst>
          </a:custGeom>
          <a:solidFill>
            <a:srgbClr val="203558"/>
          </a:solidFill>
        </p:spPr>
        <p:txBody>
          <a:bodyPr wrap="square" lIns="0" tIns="0" rIns="0" bIns="0" rtlCol="0"/>
          <a:lstStyle/>
          <a:p>
            <a:endParaRPr/>
          </a:p>
        </p:txBody>
      </p:sp>
      <p:grpSp>
        <p:nvGrpSpPr>
          <p:cNvPr id="4" name="object 4"/>
          <p:cNvGrpSpPr/>
          <p:nvPr/>
        </p:nvGrpSpPr>
        <p:grpSpPr>
          <a:xfrm>
            <a:off x="-24098" y="-90752"/>
            <a:ext cx="1963567" cy="2409110"/>
            <a:chOff x="-184020" y="-370016"/>
            <a:chExt cx="1983731" cy="2393954"/>
          </a:xfrm>
          <a:solidFill>
            <a:srgbClr val="00B0F0"/>
          </a:solidFill>
        </p:grpSpPr>
        <p:sp>
          <p:nvSpPr>
            <p:cNvPr id="5" name="object 5"/>
            <p:cNvSpPr/>
            <p:nvPr/>
          </p:nvSpPr>
          <p:spPr>
            <a:xfrm>
              <a:off x="-172563" y="-279834"/>
              <a:ext cx="1868170" cy="2121535"/>
            </a:xfrm>
            <a:custGeom>
              <a:avLst/>
              <a:gdLst/>
              <a:ahLst/>
              <a:cxnLst/>
              <a:rect l="l" t="t" r="r" b="b"/>
              <a:pathLst>
                <a:path w="1868170" h="2121535">
                  <a:moveTo>
                    <a:pt x="1850597" y="0"/>
                  </a:moveTo>
                  <a:lnTo>
                    <a:pt x="0" y="0"/>
                  </a:lnTo>
                  <a:lnTo>
                    <a:pt x="0" y="2121280"/>
                  </a:lnTo>
                  <a:lnTo>
                    <a:pt x="48207" y="2120671"/>
                  </a:lnTo>
                  <a:lnTo>
                    <a:pt x="96115" y="2118850"/>
                  </a:lnTo>
                  <a:lnTo>
                    <a:pt x="143707" y="2115835"/>
                  </a:lnTo>
                  <a:lnTo>
                    <a:pt x="190969" y="2111638"/>
                  </a:lnTo>
                  <a:lnTo>
                    <a:pt x="237886" y="2106275"/>
                  </a:lnTo>
                  <a:lnTo>
                    <a:pt x="284443" y="2099761"/>
                  </a:lnTo>
                  <a:lnTo>
                    <a:pt x="330627" y="2092110"/>
                  </a:lnTo>
                  <a:lnTo>
                    <a:pt x="376422" y="2083337"/>
                  </a:lnTo>
                  <a:lnTo>
                    <a:pt x="421813" y="2073456"/>
                  </a:lnTo>
                  <a:lnTo>
                    <a:pt x="466787" y="2062482"/>
                  </a:lnTo>
                  <a:lnTo>
                    <a:pt x="511327" y="2050430"/>
                  </a:lnTo>
                  <a:lnTo>
                    <a:pt x="555420" y="2037314"/>
                  </a:lnTo>
                  <a:lnTo>
                    <a:pt x="599051" y="2023150"/>
                  </a:lnTo>
                  <a:lnTo>
                    <a:pt x="642205" y="2007951"/>
                  </a:lnTo>
                  <a:lnTo>
                    <a:pt x="684868" y="1991733"/>
                  </a:lnTo>
                  <a:lnTo>
                    <a:pt x="727024" y="1974510"/>
                  </a:lnTo>
                  <a:lnTo>
                    <a:pt x="768660" y="1956297"/>
                  </a:lnTo>
                  <a:lnTo>
                    <a:pt x="809760" y="1937108"/>
                  </a:lnTo>
                  <a:lnTo>
                    <a:pt x="850310" y="1916958"/>
                  </a:lnTo>
                  <a:lnTo>
                    <a:pt x="890296" y="1895862"/>
                  </a:lnTo>
                  <a:lnTo>
                    <a:pt x="929701" y="1873835"/>
                  </a:lnTo>
                  <a:lnTo>
                    <a:pt x="968513" y="1850891"/>
                  </a:lnTo>
                  <a:lnTo>
                    <a:pt x="1006716" y="1827044"/>
                  </a:lnTo>
                  <a:lnTo>
                    <a:pt x="1044295" y="1802310"/>
                  </a:lnTo>
                  <a:lnTo>
                    <a:pt x="1081236" y="1776703"/>
                  </a:lnTo>
                  <a:lnTo>
                    <a:pt x="1117524" y="1750237"/>
                  </a:lnTo>
                  <a:lnTo>
                    <a:pt x="1153145" y="1722929"/>
                  </a:lnTo>
                  <a:lnTo>
                    <a:pt x="1188084" y="1694791"/>
                  </a:lnTo>
                  <a:lnTo>
                    <a:pt x="1222326" y="1665839"/>
                  </a:lnTo>
                  <a:lnTo>
                    <a:pt x="1255856" y="1636087"/>
                  </a:lnTo>
                  <a:lnTo>
                    <a:pt x="1288660" y="1605551"/>
                  </a:lnTo>
                  <a:lnTo>
                    <a:pt x="1320723" y="1574244"/>
                  </a:lnTo>
                  <a:lnTo>
                    <a:pt x="1352031" y="1542182"/>
                  </a:lnTo>
                  <a:lnTo>
                    <a:pt x="1382568" y="1509378"/>
                  </a:lnTo>
                  <a:lnTo>
                    <a:pt x="1412321" y="1475849"/>
                  </a:lnTo>
                  <a:lnTo>
                    <a:pt x="1441274" y="1441608"/>
                  </a:lnTo>
                  <a:lnTo>
                    <a:pt x="1469413" y="1406670"/>
                  </a:lnTo>
                  <a:lnTo>
                    <a:pt x="1496723" y="1371049"/>
                  </a:lnTo>
                  <a:lnTo>
                    <a:pt x="1523189" y="1334761"/>
                  </a:lnTo>
                  <a:lnTo>
                    <a:pt x="1548798" y="1297821"/>
                  </a:lnTo>
                  <a:lnTo>
                    <a:pt x="1573533" y="1260242"/>
                  </a:lnTo>
                  <a:lnTo>
                    <a:pt x="1597381" y="1222039"/>
                  </a:lnTo>
                  <a:lnTo>
                    <a:pt x="1620326" y="1183227"/>
                  </a:lnTo>
                  <a:lnTo>
                    <a:pt x="1642355" y="1143821"/>
                  </a:lnTo>
                  <a:lnTo>
                    <a:pt x="1663452" y="1103836"/>
                  </a:lnTo>
                  <a:lnTo>
                    <a:pt x="1683603" y="1063286"/>
                  </a:lnTo>
                  <a:lnTo>
                    <a:pt x="1702793" y="1022185"/>
                  </a:lnTo>
                  <a:lnTo>
                    <a:pt x="1721007" y="980549"/>
                  </a:lnTo>
                  <a:lnTo>
                    <a:pt x="1738232" y="938391"/>
                  </a:lnTo>
                  <a:lnTo>
                    <a:pt x="1754451" y="895728"/>
                  </a:lnTo>
                  <a:lnTo>
                    <a:pt x="1769650" y="852573"/>
                  </a:lnTo>
                  <a:lnTo>
                    <a:pt x="1783816" y="808941"/>
                  </a:lnTo>
                  <a:lnTo>
                    <a:pt x="1796932" y="764846"/>
                  </a:lnTo>
                  <a:lnTo>
                    <a:pt x="1808985" y="720304"/>
                  </a:lnTo>
                  <a:lnTo>
                    <a:pt x="1819960" y="675329"/>
                  </a:lnTo>
                  <a:lnTo>
                    <a:pt x="1829841" y="629936"/>
                  </a:lnTo>
                  <a:lnTo>
                    <a:pt x="1838615" y="584139"/>
                  </a:lnTo>
                  <a:lnTo>
                    <a:pt x="1846267" y="537953"/>
                  </a:lnTo>
                  <a:lnTo>
                    <a:pt x="1852782" y="491393"/>
                  </a:lnTo>
                  <a:lnTo>
                    <a:pt x="1858145" y="444474"/>
                  </a:lnTo>
                  <a:lnTo>
                    <a:pt x="1862342" y="397209"/>
                  </a:lnTo>
                  <a:lnTo>
                    <a:pt x="1865358" y="349614"/>
                  </a:lnTo>
                  <a:lnTo>
                    <a:pt x="1867178" y="301703"/>
                  </a:lnTo>
                  <a:lnTo>
                    <a:pt x="1867789" y="253492"/>
                  </a:lnTo>
                  <a:lnTo>
                    <a:pt x="1867178" y="205286"/>
                  </a:lnTo>
                  <a:lnTo>
                    <a:pt x="1865358" y="157381"/>
                  </a:lnTo>
                  <a:lnTo>
                    <a:pt x="1862342" y="109791"/>
                  </a:lnTo>
                  <a:lnTo>
                    <a:pt x="1858145" y="62532"/>
                  </a:lnTo>
                  <a:lnTo>
                    <a:pt x="1852782" y="15617"/>
                  </a:lnTo>
                  <a:lnTo>
                    <a:pt x="1850597" y="0"/>
                  </a:lnTo>
                  <a:close/>
                </a:path>
              </a:pathLst>
            </a:custGeom>
            <a:grpFill/>
          </p:spPr>
          <p:txBody>
            <a:bodyPr wrap="square" lIns="0" tIns="0" rIns="0" bIns="0" rtlCol="0"/>
            <a:lstStyle/>
            <a:p>
              <a:endParaRPr dirty="0">
                <a:solidFill>
                  <a:srgbClr val="FFC000"/>
                </a:solidFill>
                <a:highlight>
                  <a:srgbClr val="FFFF00"/>
                </a:highlight>
              </a:endParaRPr>
            </a:p>
          </p:txBody>
        </p:sp>
        <p:sp>
          <p:nvSpPr>
            <p:cNvPr id="6" name="object 6"/>
            <p:cNvSpPr/>
            <p:nvPr/>
          </p:nvSpPr>
          <p:spPr>
            <a:xfrm>
              <a:off x="-184020" y="-370016"/>
              <a:ext cx="1983731" cy="2393954"/>
            </a:xfrm>
            <a:custGeom>
              <a:avLst/>
              <a:gdLst/>
              <a:ahLst/>
              <a:cxnLst/>
              <a:rect l="l" t="t" r="r" b="b"/>
              <a:pathLst>
                <a:path w="1868170" h="2121535">
                  <a:moveTo>
                    <a:pt x="0" y="2121280"/>
                  </a:moveTo>
                  <a:lnTo>
                    <a:pt x="48207" y="2120671"/>
                  </a:lnTo>
                  <a:lnTo>
                    <a:pt x="96115" y="2118850"/>
                  </a:lnTo>
                  <a:lnTo>
                    <a:pt x="143707" y="2115835"/>
                  </a:lnTo>
                  <a:lnTo>
                    <a:pt x="190969" y="2111638"/>
                  </a:lnTo>
                  <a:lnTo>
                    <a:pt x="237886" y="2106275"/>
                  </a:lnTo>
                  <a:lnTo>
                    <a:pt x="284443" y="2099761"/>
                  </a:lnTo>
                  <a:lnTo>
                    <a:pt x="330627" y="2092110"/>
                  </a:lnTo>
                  <a:lnTo>
                    <a:pt x="376422" y="2083337"/>
                  </a:lnTo>
                  <a:lnTo>
                    <a:pt x="421813" y="2073456"/>
                  </a:lnTo>
                  <a:lnTo>
                    <a:pt x="466787" y="2062482"/>
                  </a:lnTo>
                  <a:lnTo>
                    <a:pt x="511327" y="2050430"/>
                  </a:lnTo>
                  <a:lnTo>
                    <a:pt x="555420" y="2037314"/>
                  </a:lnTo>
                  <a:lnTo>
                    <a:pt x="599051" y="2023150"/>
                  </a:lnTo>
                  <a:lnTo>
                    <a:pt x="642205" y="2007951"/>
                  </a:lnTo>
                  <a:lnTo>
                    <a:pt x="684868" y="1991733"/>
                  </a:lnTo>
                  <a:lnTo>
                    <a:pt x="727024" y="1974510"/>
                  </a:lnTo>
                  <a:lnTo>
                    <a:pt x="768660" y="1956297"/>
                  </a:lnTo>
                  <a:lnTo>
                    <a:pt x="809760" y="1937108"/>
                  </a:lnTo>
                  <a:lnTo>
                    <a:pt x="850310" y="1916958"/>
                  </a:lnTo>
                  <a:lnTo>
                    <a:pt x="890296" y="1895862"/>
                  </a:lnTo>
                  <a:lnTo>
                    <a:pt x="929701" y="1873835"/>
                  </a:lnTo>
                  <a:lnTo>
                    <a:pt x="968513" y="1850891"/>
                  </a:lnTo>
                  <a:lnTo>
                    <a:pt x="1006716" y="1827044"/>
                  </a:lnTo>
                  <a:lnTo>
                    <a:pt x="1044295" y="1802310"/>
                  </a:lnTo>
                  <a:lnTo>
                    <a:pt x="1081236" y="1776703"/>
                  </a:lnTo>
                  <a:lnTo>
                    <a:pt x="1117524" y="1750237"/>
                  </a:lnTo>
                  <a:lnTo>
                    <a:pt x="1153145" y="1722929"/>
                  </a:lnTo>
                  <a:lnTo>
                    <a:pt x="1188084" y="1694791"/>
                  </a:lnTo>
                  <a:lnTo>
                    <a:pt x="1222326" y="1665839"/>
                  </a:lnTo>
                  <a:lnTo>
                    <a:pt x="1255856" y="1636087"/>
                  </a:lnTo>
                  <a:lnTo>
                    <a:pt x="1288660" y="1605551"/>
                  </a:lnTo>
                  <a:lnTo>
                    <a:pt x="1320723" y="1574244"/>
                  </a:lnTo>
                  <a:lnTo>
                    <a:pt x="1352031" y="1542182"/>
                  </a:lnTo>
                  <a:lnTo>
                    <a:pt x="1382568" y="1509378"/>
                  </a:lnTo>
                  <a:lnTo>
                    <a:pt x="1412321" y="1475849"/>
                  </a:lnTo>
                  <a:lnTo>
                    <a:pt x="1441274" y="1441608"/>
                  </a:lnTo>
                  <a:lnTo>
                    <a:pt x="1469413" y="1406670"/>
                  </a:lnTo>
                  <a:lnTo>
                    <a:pt x="1496723" y="1371049"/>
                  </a:lnTo>
                  <a:lnTo>
                    <a:pt x="1523189" y="1334761"/>
                  </a:lnTo>
                  <a:lnTo>
                    <a:pt x="1548798" y="1297821"/>
                  </a:lnTo>
                  <a:lnTo>
                    <a:pt x="1573533" y="1260242"/>
                  </a:lnTo>
                  <a:lnTo>
                    <a:pt x="1597381" y="1222039"/>
                  </a:lnTo>
                  <a:lnTo>
                    <a:pt x="1620326" y="1183227"/>
                  </a:lnTo>
                  <a:lnTo>
                    <a:pt x="1642355" y="1143821"/>
                  </a:lnTo>
                  <a:lnTo>
                    <a:pt x="1663452" y="1103836"/>
                  </a:lnTo>
                  <a:lnTo>
                    <a:pt x="1683603" y="1063286"/>
                  </a:lnTo>
                  <a:lnTo>
                    <a:pt x="1702793" y="1022185"/>
                  </a:lnTo>
                  <a:lnTo>
                    <a:pt x="1721007" y="980549"/>
                  </a:lnTo>
                  <a:lnTo>
                    <a:pt x="1738232" y="938391"/>
                  </a:lnTo>
                  <a:lnTo>
                    <a:pt x="1754451" y="895728"/>
                  </a:lnTo>
                  <a:lnTo>
                    <a:pt x="1769650" y="852573"/>
                  </a:lnTo>
                  <a:lnTo>
                    <a:pt x="1783816" y="808941"/>
                  </a:lnTo>
                  <a:lnTo>
                    <a:pt x="1796932" y="764846"/>
                  </a:lnTo>
                  <a:lnTo>
                    <a:pt x="1808985" y="720304"/>
                  </a:lnTo>
                  <a:lnTo>
                    <a:pt x="1819960" y="675329"/>
                  </a:lnTo>
                  <a:lnTo>
                    <a:pt x="1829841" y="629936"/>
                  </a:lnTo>
                  <a:lnTo>
                    <a:pt x="1838615" y="584139"/>
                  </a:lnTo>
                  <a:lnTo>
                    <a:pt x="1846267" y="537953"/>
                  </a:lnTo>
                  <a:lnTo>
                    <a:pt x="1852782" y="491393"/>
                  </a:lnTo>
                  <a:lnTo>
                    <a:pt x="1858145" y="444474"/>
                  </a:lnTo>
                  <a:lnTo>
                    <a:pt x="1862342" y="397209"/>
                  </a:lnTo>
                  <a:lnTo>
                    <a:pt x="1865358" y="349614"/>
                  </a:lnTo>
                  <a:lnTo>
                    <a:pt x="1867178" y="301703"/>
                  </a:lnTo>
                  <a:lnTo>
                    <a:pt x="1867789" y="253492"/>
                  </a:lnTo>
                  <a:lnTo>
                    <a:pt x="1867178" y="205286"/>
                  </a:lnTo>
                  <a:lnTo>
                    <a:pt x="1865358" y="157381"/>
                  </a:lnTo>
                  <a:lnTo>
                    <a:pt x="1862342" y="109791"/>
                  </a:lnTo>
                  <a:lnTo>
                    <a:pt x="1858145" y="62532"/>
                  </a:lnTo>
                  <a:lnTo>
                    <a:pt x="1852782" y="15617"/>
                  </a:lnTo>
                  <a:lnTo>
                    <a:pt x="1850597" y="0"/>
                  </a:lnTo>
                </a:path>
              </a:pathLst>
            </a:custGeom>
            <a:grpFill/>
            <a:ln w="952500">
              <a:solidFill>
                <a:srgbClr val="203558"/>
              </a:solidFill>
            </a:ln>
          </p:spPr>
          <p:txBody>
            <a:bodyPr wrap="square" lIns="0" tIns="0" rIns="0" bIns="0" rtlCol="0"/>
            <a:lstStyle/>
            <a:p>
              <a:endParaRPr dirty="0">
                <a:solidFill>
                  <a:srgbClr val="FFC000"/>
                </a:solidFill>
              </a:endParaRPr>
            </a:p>
          </p:txBody>
        </p:sp>
      </p:grpSp>
      <p:pic>
        <p:nvPicPr>
          <p:cNvPr id="47" name="object 47"/>
          <p:cNvPicPr/>
          <p:nvPr/>
        </p:nvPicPr>
        <p:blipFill>
          <a:blip r:embed="rId2" cstate="print"/>
          <a:stretch>
            <a:fillRect/>
          </a:stretch>
        </p:blipFill>
        <p:spPr>
          <a:xfrm>
            <a:off x="-48977" y="32942"/>
            <a:ext cx="1435764" cy="1215054"/>
          </a:xfrm>
          <a:prstGeom prst="rect">
            <a:avLst/>
          </a:prstGeom>
        </p:spPr>
      </p:pic>
      <p:sp>
        <p:nvSpPr>
          <p:cNvPr id="48" name="object 48"/>
          <p:cNvSpPr txBox="1">
            <a:spLocks noGrp="1"/>
          </p:cNvSpPr>
          <p:nvPr>
            <p:ph type="title"/>
          </p:nvPr>
        </p:nvSpPr>
        <p:spPr>
          <a:xfrm>
            <a:off x="2814066" y="292429"/>
            <a:ext cx="5813425" cy="647700"/>
          </a:xfrm>
          <a:prstGeom prst="rect">
            <a:avLst/>
          </a:prstGeom>
        </p:spPr>
        <p:txBody>
          <a:bodyPr vert="horz" wrap="square" lIns="0" tIns="16510" rIns="0" bIns="0" rtlCol="0">
            <a:spAutoFit/>
          </a:bodyPr>
          <a:lstStyle/>
          <a:p>
            <a:pPr marL="12700">
              <a:lnSpc>
                <a:spcPct val="100000"/>
              </a:lnSpc>
              <a:spcBef>
                <a:spcPts val="130"/>
              </a:spcBef>
            </a:pPr>
            <a:r>
              <a:rPr sz="4050" spc="-90" dirty="0">
                <a:solidFill>
                  <a:srgbClr val="183360"/>
                </a:solidFill>
                <a:latin typeface="Tahoma"/>
                <a:cs typeface="Tahoma"/>
              </a:rPr>
              <a:t>ETL</a:t>
            </a:r>
            <a:r>
              <a:rPr sz="4050" spc="-155" dirty="0">
                <a:solidFill>
                  <a:srgbClr val="183360"/>
                </a:solidFill>
                <a:latin typeface="Tahoma"/>
                <a:cs typeface="Tahoma"/>
              </a:rPr>
              <a:t> </a:t>
            </a:r>
            <a:r>
              <a:rPr sz="4050" spc="75" dirty="0">
                <a:solidFill>
                  <a:srgbClr val="183360"/>
                </a:solidFill>
                <a:latin typeface="Tahoma"/>
                <a:cs typeface="Tahoma"/>
              </a:rPr>
              <a:t>Process</a:t>
            </a:r>
            <a:r>
              <a:rPr sz="4050" spc="-170" dirty="0">
                <a:solidFill>
                  <a:srgbClr val="183360"/>
                </a:solidFill>
                <a:latin typeface="Tahoma"/>
                <a:cs typeface="Tahoma"/>
              </a:rPr>
              <a:t> </a:t>
            </a:r>
            <a:r>
              <a:rPr sz="4050" spc="130" dirty="0">
                <a:solidFill>
                  <a:srgbClr val="183360"/>
                </a:solidFill>
                <a:latin typeface="Tahoma"/>
                <a:cs typeface="Tahoma"/>
              </a:rPr>
              <a:t>Overview</a:t>
            </a:r>
            <a:endParaRPr sz="4050">
              <a:latin typeface="Tahoma"/>
              <a:cs typeface="Tahoma"/>
            </a:endParaRPr>
          </a:p>
        </p:txBody>
      </p:sp>
      <p:sp>
        <p:nvSpPr>
          <p:cNvPr id="49" name="object 49"/>
          <p:cNvSpPr txBox="1"/>
          <p:nvPr/>
        </p:nvSpPr>
        <p:spPr>
          <a:xfrm>
            <a:off x="2418968" y="1130782"/>
            <a:ext cx="10714990" cy="2503170"/>
          </a:xfrm>
          <a:prstGeom prst="rect">
            <a:avLst/>
          </a:prstGeom>
        </p:spPr>
        <p:txBody>
          <a:bodyPr vert="horz" wrap="square" lIns="0" tIns="12700" rIns="0" bIns="0" rtlCol="0">
            <a:spAutoFit/>
          </a:bodyPr>
          <a:lstStyle/>
          <a:p>
            <a:pPr marL="12700" marR="5080">
              <a:lnSpc>
                <a:spcPct val="118200"/>
              </a:lnSpc>
              <a:spcBef>
                <a:spcPts val="100"/>
              </a:spcBef>
            </a:pPr>
            <a:r>
              <a:rPr sz="2750" b="1" spc="-20" dirty="0">
                <a:solidFill>
                  <a:srgbClr val="183360"/>
                </a:solidFill>
                <a:latin typeface="Tahoma"/>
                <a:cs typeface="Tahoma"/>
              </a:rPr>
              <a:t>To</a:t>
            </a:r>
            <a:r>
              <a:rPr sz="2750" b="1" spc="-325" dirty="0">
                <a:solidFill>
                  <a:srgbClr val="183360"/>
                </a:solidFill>
                <a:latin typeface="Tahoma"/>
                <a:cs typeface="Tahoma"/>
              </a:rPr>
              <a:t> </a:t>
            </a:r>
            <a:r>
              <a:rPr sz="2750" b="1" spc="5" dirty="0">
                <a:solidFill>
                  <a:srgbClr val="183360"/>
                </a:solidFill>
                <a:latin typeface="Tahoma"/>
                <a:cs typeface="Tahoma"/>
              </a:rPr>
              <a:t>facilitate</a:t>
            </a:r>
            <a:r>
              <a:rPr sz="2750" b="1" spc="-315" dirty="0">
                <a:solidFill>
                  <a:srgbClr val="183360"/>
                </a:solidFill>
                <a:latin typeface="Tahoma"/>
                <a:cs typeface="Tahoma"/>
              </a:rPr>
              <a:t> </a:t>
            </a:r>
            <a:r>
              <a:rPr sz="2750" b="1" spc="15" dirty="0">
                <a:solidFill>
                  <a:srgbClr val="183360"/>
                </a:solidFill>
                <a:latin typeface="Tahoma"/>
                <a:cs typeface="Tahoma"/>
              </a:rPr>
              <a:t>the</a:t>
            </a:r>
            <a:r>
              <a:rPr sz="2750" b="1" spc="-325" dirty="0">
                <a:solidFill>
                  <a:srgbClr val="183360"/>
                </a:solidFill>
                <a:latin typeface="Tahoma"/>
                <a:cs typeface="Tahoma"/>
              </a:rPr>
              <a:t> </a:t>
            </a:r>
            <a:r>
              <a:rPr sz="2750" b="1" spc="65" dirty="0">
                <a:solidFill>
                  <a:srgbClr val="183360"/>
                </a:solidFill>
                <a:latin typeface="Tahoma"/>
                <a:cs typeface="Tahoma"/>
              </a:rPr>
              <a:t>analysis</a:t>
            </a:r>
            <a:r>
              <a:rPr sz="2750" b="1" spc="-325" dirty="0">
                <a:solidFill>
                  <a:srgbClr val="183360"/>
                </a:solidFill>
                <a:latin typeface="Tahoma"/>
                <a:cs typeface="Tahoma"/>
              </a:rPr>
              <a:t> </a:t>
            </a:r>
            <a:r>
              <a:rPr sz="2750" b="1" spc="-25" dirty="0">
                <a:solidFill>
                  <a:srgbClr val="183360"/>
                </a:solidFill>
                <a:latin typeface="Tahoma"/>
                <a:cs typeface="Tahoma"/>
              </a:rPr>
              <a:t>of</a:t>
            </a:r>
            <a:r>
              <a:rPr sz="2750" b="1" spc="-315" dirty="0">
                <a:solidFill>
                  <a:srgbClr val="183360"/>
                </a:solidFill>
                <a:latin typeface="Tahoma"/>
                <a:cs typeface="Tahoma"/>
              </a:rPr>
              <a:t> </a:t>
            </a:r>
            <a:r>
              <a:rPr sz="2750" b="1" spc="10" dirty="0">
                <a:solidFill>
                  <a:srgbClr val="183360"/>
                </a:solidFill>
                <a:latin typeface="Tahoma"/>
                <a:cs typeface="Tahoma"/>
              </a:rPr>
              <a:t>SK’s</a:t>
            </a:r>
            <a:r>
              <a:rPr sz="2750" b="1" spc="-325" dirty="0">
                <a:solidFill>
                  <a:srgbClr val="183360"/>
                </a:solidFill>
                <a:latin typeface="Tahoma"/>
                <a:cs typeface="Tahoma"/>
              </a:rPr>
              <a:t> </a:t>
            </a:r>
            <a:r>
              <a:rPr sz="2750" b="1" spc="55" dirty="0">
                <a:solidFill>
                  <a:srgbClr val="183360"/>
                </a:solidFill>
                <a:latin typeface="Tahoma"/>
                <a:cs typeface="Tahoma"/>
              </a:rPr>
              <a:t>customer</a:t>
            </a:r>
            <a:r>
              <a:rPr sz="2750" b="1" spc="-300" dirty="0">
                <a:solidFill>
                  <a:srgbClr val="183360"/>
                </a:solidFill>
                <a:latin typeface="Tahoma"/>
                <a:cs typeface="Tahoma"/>
              </a:rPr>
              <a:t> </a:t>
            </a:r>
            <a:r>
              <a:rPr sz="2750" b="1" spc="60" dirty="0">
                <a:solidFill>
                  <a:srgbClr val="183360"/>
                </a:solidFill>
                <a:latin typeface="Tahoma"/>
                <a:cs typeface="Tahoma"/>
              </a:rPr>
              <a:t>churn</a:t>
            </a:r>
            <a:r>
              <a:rPr sz="2750" b="1" spc="-345" dirty="0">
                <a:solidFill>
                  <a:srgbClr val="183360"/>
                </a:solidFill>
                <a:latin typeface="Tahoma"/>
                <a:cs typeface="Tahoma"/>
              </a:rPr>
              <a:t> </a:t>
            </a:r>
            <a:r>
              <a:rPr sz="2750" b="1" spc="55" dirty="0">
                <a:solidFill>
                  <a:srgbClr val="183360"/>
                </a:solidFill>
                <a:latin typeface="Tahoma"/>
                <a:cs typeface="Tahoma"/>
              </a:rPr>
              <a:t>data,</a:t>
            </a:r>
            <a:r>
              <a:rPr sz="2750" b="1" spc="-325" dirty="0">
                <a:solidFill>
                  <a:srgbClr val="183360"/>
                </a:solidFill>
                <a:latin typeface="Tahoma"/>
                <a:cs typeface="Tahoma"/>
              </a:rPr>
              <a:t> </a:t>
            </a:r>
            <a:r>
              <a:rPr sz="2750" b="1" spc="140" dirty="0">
                <a:solidFill>
                  <a:srgbClr val="183360"/>
                </a:solidFill>
                <a:latin typeface="Tahoma"/>
                <a:cs typeface="Tahoma"/>
              </a:rPr>
              <a:t>an</a:t>
            </a:r>
            <a:r>
              <a:rPr sz="2750" b="1" spc="-350" dirty="0">
                <a:solidFill>
                  <a:srgbClr val="183360"/>
                </a:solidFill>
                <a:latin typeface="Tahoma"/>
                <a:cs typeface="Tahoma"/>
              </a:rPr>
              <a:t> </a:t>
            </a:r>
            <a:r>
              <a:rPr sz="2750" b="1" spc="-204" dirty="0">
                <a:solidFill>
                  <a:srgbClr val="183360"/>
                </a:solidFill>
                <a:latin typeface="Tahoma"/>
                <a:cs typeface="Tahoma"/>
              </a:rPr>
              <a:t>ETL </a:t>
            </a:r>
            <a:r>
              <a:rPr sz="2750" b="1" spc="-200" dirty="0">
                <a:solidFill>
                  <a:srgbClr val="183360"/>
                </a:solidFill>
                <a:latin typeface="Tahoma"/>
                <a:cs typeface="Tahoma"/>
              </a:rPr>
              <a:t> </a:t>
            </a:r>
            <a:r>
              <a:rPr sz="2750" b="1" spc="-35" dirty="0">
                <a:solidFill>
                  <a:srgbClr val="183360"/>
                </a:solidFill>
                <a:latin typeface="Tahoma"/>
                <a:cs typeface="Tahoma"/>
              </a:rPr>
              <a:t>(Extract, </a:t>
            </a:r>
            <a:r>
              <a:rPr sz="2750" b="1" spc="10" dirty="0">
                <a:solidFill>
                  <a:srgbClr val="183360"/>
                </a:solidFill>
                <a:latin typeface="Tahoma"/>
                <a:cs typeface="Tahoma"/>
              </a:rPr>
              <a:t>Transform, </a:t>
            </a:r>
            <a:r>
              <a:rPr sz="2750" b="1" spc="5" dirty="0">
                <a:solidFill>
                  <a:srgbClr val="183360"/>
                </a:solidFill>
                <a:latin typeface="Tahoma"/>
                <a:cs typeface="Tahoma"/>
              </a:rPr>
              <a:t>Load) </a:t>
            </a:r>
            <a:r>
              <a:rPr sz="2750" b="1" spc="55" dirty="0">
                <a:solidFill>
                  <a:srgbClr val="183360"/>
                </a:solidFill>
                <a:latin typeface="Tahoma"/>
                <a:cs typeface="Tahoma"/>
              </a:rPr>
              <a:t>process </a:t>
            </a:r>
            <a:r>
              <a:rPr sz="2750" b="1" spc="65" dirty="0">
                <a:solidFill>
                  <a:srgbClr val="183360"/>
                </a:solidFill>
                <a:latin typeface="Tahoma"/>
                <a:cs typeface="Tahoma"/>
              </a:rPr>
              <a:t>was </a:t>
            </a:r>
            <a:r>
              <a:rPr sz="2750" b="1" spc="35" dirty="0">
                <a:solidFill>
                  <a:srgbClr val="183360"/>
                </a:solidFill>
                <a:latin typeface="Tahoma"/>
                <a:cs typeface="Tahoma"/>
              </a:rPr>
              <a:t>implemented. </a:t>
            </a:r>
            <a:r>
              <a:rPr sz="2750" b="1" spc="-5" dirty="0">
                <a:solidFill>
                  <a:srgbClr val="183360"/>
                </a:solidFill>
                <a:latin typeface="Tahoma"/>
                <a:cs typeface="Tahoma"/>
              </a:rPr>
              <a:t>This </a:t>
            </a:r>
            <a:r>
              <a:rPr sz="2750" b="1" dirty="0">
                <a:solidFill>
                  <a:srgbClr val="183360"/>
                </a:solidFill>
                <a:latin typeface="Tahoma"/>
                <a:cs typeface="Tahoma"/>
              </a:rPr>
              <a:t> </a:t>
            </a:r>
            <a:r>
              <a:rPr sz="2750" b="1" spc="90" dirty="0">
                <a:solidFill>
                  <a:srgbClr val="183360"/>
                </a:solidFill>
                <a:latin typeface="Tahoma"/>
                <a:cs typeface="Tahoma"/>
              </a:rPr>
              <a:t>p</a:t>
            </a:r>
            <a:r>
              <a:rPr sz="2750" b="1" spc="-70" dirty="0">
                <a:solidFill>
                  <a:srgbClr val="183360"/>
                </a:solidFill>
                <a:latin typeface="Tahoma"/>
                <a:cs typeface="Tahoma"/>
              </a:rPr>
              <a:t>r</a:t>
            </a:r>
            <a:r>
              <a:rPr sz="2750" b="1" dirty="0">
                <a:solidFill>
                  <a:srgbClr val="183360"/>
                </a:solidFill>
                <a:latin typeface="Tahoma"/>
                <a:cs typeface="Tahoma"/>
              </a:rPr>
              <a:t>o</a:t>
            </a:r>
            <a:r>
              <a:rPr sz="2750" b="1" spc="165" dirty="0">
                <a:solidFill>
                  <a:srgbClr val="183360"/>
                </a:solidFill>
                <a:latin typeface="Tahoma"/>
                <a:cs typeface="Tahoma"/>
              </a:rPr>
              <a:t>c</a:t>
            </a:r>
            <a:r>
              <a:rPr sz="2750" b="1" spc="5" dirty="0">
                <a:solidFill>
                  <a:srgbClr val="183360"/>
                </a:solidFill>
                <a:latin typeface="Tahoma"/>
                <a:cs typeface="Tahoma"/>
              </a:rPr>
              <a:t>e</a:t>
            </a:r>
            <a:r>
              <a:rPr sz="2750" b="1" spc="70" dirty="0">
                <a:solidFill>
                  <a:srgbClr val="183360"/>
                </a:solidFill>
                <a:latin typeface="Tahoma"/>
                <a:cs typeface="Tahoma"/>
              </a:rPr>
              <a:t>s</a:t>
            </a:r>
            <a:r>
              <a:rPr sz="2750" b="1" spc="130" dirty="0">
                <a:solidFill>
                  <a:srgbClr val="183360"/>
                </a:solidFill>
                <a:latin typeface="Tahoma"/>
                <a:cs typeface="Tahoma"/>
              </a:rPr>
              <a:t>s</a:t>
            </a:r>
            <a:r>
              <a:rPr sz="2750" b="1" spc="-305" dirty="0">
                <a:solidFill>
                  <a:srgbClr val="183360"/>
                </a:solidFill>
                <a:latin typeface="Tahoma"/>
                <a:cs typeface="Tahoma"/>
              </a:rPr>
              <a:t> </a:t>
            </a:r>
            <a:r>
              <a:rPr sz="2750" b="1" spc="-80" dirty="0">
                <a:solidFill>
                  <a:srgbClr val="183360"/>
                </a:solidFill>
                <a:latin typeface="Tahoma"/>
                <a:cs typeface="Tahoma"/>
              </a:rPr>
              <a:t>t</a:t>
            </a:r>
            <a:r>
              <a:rPr sz="2750" b="1" spc="-70" dirty="0">
                <a:solidFill>
                  <a:srgbClr val="183360"/>
                </a:solidFill>
                <a:latin typeface="Tahoma"/>
                <a:cs typeface="Tahoma"/>
              </a:rPr>
              <a:t>r</a:t>
            </a:r>
            <a:r>
              <a:rPr sz="2750" b="1" spc="175" dirty="0">
                <a:solidFill>
                  <a:srgbClr val="183360"/>
                </a:solidFill>
                <a:latin typeface="Tahoma"/>
                <a:cs typeface="Tahoma"/>
              </a:rPr>
              <a:t>a</a:t>
            </a:r>
            <a:r>
              <a:rPr sz="2750" b="1" spc="45" dirty="0">
                <a:solidFill>
                  <a:srgbClr val="183360"/>
                </a:solidFill>
                <a:latin typeface="Tahoma"/>
                <a:cs typeface="Tahoma"/>
              </a:rPr>
              <a:t>n</a:t>
            </a:r>
            <a:r>
              <a:rPr sz="2750" b="1" spc="70" dirty="0">
                <a:solidFill>
                  <a:srgbClr val="183360"/>
                </a:solidFill>
                <a:latin typeface="Tahoma"/>
                <a:cs typeface="Tahoma"/>
              </a:rPr>
              <a:t>s</a:t>
            </a:r>
            <a:r>
              <a:rPr sz="2750" b="1" spc="-120" dirty="0">
                <a:solidFill>
                  <a:srgbClr val="183360"/>
                </a:solidFill>
                <a:latin typeface="Tahoma"/>
                <a:cs typeface="Tahoma"/>
              </a:rPr>
              <a:t>f</a:t>
            </a:r>
            <a:r>
              <a:rPr sz="2750" b="1" dirty="0">
                <a:solidFill>
                  <a:srgbClr val="183360"/>
                </a:solidFill>
                <a:latin typeface="Tahoma"/>
                <a:cs typeface="Tahoma"/>
              </a:rPr>
              <a:t>o</a:t>
            </a:r>
            <a:r>
              <a:rPr sz="2750" b="1" spc="-70" dirty="0">
                <a:solidFill>
                  <a:srgbClr val="183360"/>
                </a:solidFill>
                <a:latin typeface="Tahoma"/>
                <a:cs typeface="Tahoma"/>
              </a:rPr>
              <a:t>r</a:t>
            </a:r>
            <a:r>
              <a:rPr sz="2750" b="1" spc="250" dirty="0">
                <a:solidFill>
                  <a:srgbClr val="183360"/>
                </a:solidFill>
                <a:latin typeface="Tahoma"/>
                <a:cs typeface="Tahoma"/>
              </a:rPr>
              <a:t>m</a:t>
            </a:r>
            <a:r>
              <a:rPr sz="2750" b="1" spc="130" dirty="0">
                <a:solidFill>
                  <a:srgbClr val="183360"/>
                </a:solidFill>
                <a:latin typeface="Tahoma"/>
                <a:cs typeface="Tahoma"/>
              </a:rPr>
              <a:t>s</a:t>
            </a:r>
            <a:r>
              <a:rPr sz="2750" b="1" spc="-305" dirty="0">
                <a:solidFill>
                  <a:srgbClr val="183360"/>
                </a:solidFill>
                <a:latin typeface="Tahoma"/>
                <a:cs typeface="Tahoma"/>
              </a:rPr>
              <a:t> </a:t>
            </a:r>
            <a:r>
              <a:rPr sz="2750" b="1" spc="-80" dirty="0">
                <a:solidFill>
                  <a:srgbClr val="183360"/>
                </a:solidFill>
                <a:latin typeface="Tahoma"/>
                <a:cs typeface="Tahoma"/>
              </a:rPr>
              <a:t>t</a:t>
            </a:r>
            <a:r>
              <a:rPr sz="2750" b="1" spc="45" dirty="0">
                <a:solidFill>
                  <a:srgbClr val="183360"/>
                </a:solidFill>
                <a:latin typeface="Tahoma"/>
                <a:cs typeface="Tahoma"/>
              </a:rPr>
              <a:t>h</a:t>
            </a:r>
            <a:r>
              <a:rPr sz="2750" b="1" spc="70" dirty="0">
                <a:solidFill>
                  <a:srgbClr val="183360"/>
                </a:solidFill>
                <a:latin typeface="Tahoma"/>
                <a:cs typeface="Tahoma"/>
              </a:rPr>
              <a:t>e</a:t>
            </a:r>
            <a:r>
              <a:rPr sz="2750" b="1" spc="-330" dirty="0">
                <a:solidFill>
                  <a:srgbClr val="183360"/>
                </a:solidFill>
                <a:latin typeface="Tahoma"/>
                <a:cs typeface="Tahoma"/>
              </a:rPr>
              <a:t> </a:t>
            </a:r>
            <a:r>
              <a:rPr sz="2750" b="1" spc="90" dirty="0">
                <a:solidFill>
                  <a:srgbClr val="183360"/>
                </a:solidFill>
                <a:latin typeface="Tahoma"/>
                <a:cs typeface="Tahoma"/>
              </a:rPr>
              <a:t>d</a:t>
            </a:r>
            <a:r>
              <a:rPr sz="2750" b="1" spc="175" dirty="0">
                <a:solidFill>
                  <a:srgbClr val="183360"/>
                </a:solidFill>
                <a:latin typeface="Tahoma"/>
                <a:cs typeface="Tahoma"/>
              </a:rPr>
              <a:t>a</a:t>
            </a:r>
            <a:r>
              <a:rPr sz="2750" b="1" spc="-80" dirty="0">
                <a:solidFill>
                  <a:srgbClr val="183360"/>
                </a:solidFill>
                <a:latin typeface="Tahoma"/>
                <a:cs typeface="Tahoma"/>
              </a:rPr>
              <a:t>t</a:t>
            </a:r>
            <a:r>
              <a:rPr sz="2750" b="1" spc="235" dirty="0">
                <a:solidFill>
                  <a:srgbClr val="183360"/>
                </a:solidFill>
                <a:latin typeface="Tahoma"/>
                <a:cs typeface="Tahoma"/>
              </a:rPr>
              <a:t>a</a:t>
            </a:r>
            <a:r>
              <a:rPr sz="2750" b="1" spc="-340" dirty="0">
                <a:solidFill>
                  <a:srgbClr val="183360"/>
                </a:solidFill>
                <a:latin typeface="Tahoma"/>
                <a:cs typeface="Tahoma"/>
              </a:rPr>
              <a:t> </a:t>
            </a:r>
            <a:r>
              <a:rPr sz="2750" b="1" spc="-120" dirty="0">
                <a:solidFill>
                  <a:srgbClr val="183360"/>
                </a:solidFill>
                <a:latin typeface="Tahoma"/>
                <a:cs typeface="Tahoma"/>
              </a:rPr>
              <a:t>f</a:t>
            </a:r>
            <a:r>
              <a:rPr sz="2750" b="1" spc="-70" dirty="0">
                <a:solidFill>
                  <a:srgbClr val="183360"/>
                </a:solidFill>
                <a:latin typeface="Tahoma"/>
                <a:cs typeface="Tahoma"/>
              </a:rPr>
              <a:t>r</a:t>
            </a:r>
            <a:r>
              <a:rPr sz="2750" b="1" dirty="0">
                <a:solidFill>
                  <a:srgbClr val="183360"/>
                </a:solidFill>
                <a:latin typeface="Tahoma"/>
                <a:cs typeface="Tahoma"/>
              </a:rPr>
              <a:t>o</a:t>
            </a:r>
            <a:r>
              <a:rPr sz="2750" b="1" spc="310" dirty="0">
                <a:solidFill>
                  <a:srgbClr val="183360"/>
                </a:solidFill>
                <a:latin typeface="Tahoma"/>
                <a:cs typeface="Tahoma"/>
              </a:rPr>
              <a:t>m</a:t>
            </a:r>
            <a:r>
              <a:rPr sz="2750" b="1" spc="-310" dirty="0">
                <a:solidFill>
                  <a:srgbClr val="183360"/>
                </a:solidFill>
                <a:latin typeface="Tahoma"/>
                <a:cs typeface="Tahoma"/>
              </a:rPr>
              <a:t> </a:t>
            </a:r>
            <a:r>
              <a:rPr sz="2750" b="1" spc="-130" dirty="0">
                <a:solidFill>
                  <a:srgbClr val="183360"/>
                </a:solidFill>
                <a:latin typeface="Tahoma"/>
                <a:cs typeface="Tahoma"/>
              </a:rPr>
              <a:t>D</a:t>
            </a:r>
            <a:r>
              <a:rPr sz="2750" b="1" spc="175" dirty="0">
                <a:solidFill>
                  <a:srgbClr val="183360"/>
                </a:solidFill>
                <a:latin typeface="Tahoma"/>
                <a:cs typeface="Tahoma"/>
              </a:rPr>
              <a:t>a</a:t>
            </a:r>
            <a:r>
              <a:rPr sz="2750" b="1" spc="-80" dirty="0">
                <a:solidFill>
                  <a:srgbClr val="183360"/>
                </a:solidFill>
                <a:latin typeface="Tahoma"/>
                <a:cs typeface="Tahoma"/>
              </a:rPr>
              <a:t>t</a:t>
            </a:r>
            <a:r>
              <a:rPr sz="2750" b="1" spc="235" dirty="0">
                <a:solidFill>
                  <a:srgbClr val="183360"/>
                </a:solidFill>
                <a:latin typeface="Tahoma"/>
                <a:cs typeface="Tahoma"/>
              </a:rPr>
              <a:t>a</a:t>
            </a:r>
            <a:r>
              <a:rPr sz="2750" b="1" spc="-340" dirty="0">
                <a:solidFill>
                  <a:srgbClr val="183360"/>
                </a:solidFill>
                <a:latin typeface="Tahoma"/>
                <a:cs typeface="Tahoma"/>
              </a:rPr>
              <a:t> </a:t>
            </a:r>
            <a:r>
              <a:rPr sz="2750" b="1" spc="-125" dirty="0">
                <a:solidFill>
                  <a:srgbClr val="183360"/>
                </a:solidFill>
                <a:latin typeface="Tahoma"/>
                <a:cs typeface="Tahoma"/>
              </a:rPr>
              <a:t>B</a:t>
            </a:r>
            <a:r>
              <a:rPr sz="2750" b="1" spc="175" dirty="0">
                <a:solidFill>
                  <a:srgbClr val="183360"/>
                </a:solidFill>
                <a:latin typeface="Tahoma"/>
                <a:cs typeface="Tahoma"/>
              </a:rPr>
              <a:t>a</a:t>
            </a:r>
            <a:r>
              <a:rPr sz="2750" b="1" spc="70" dirty="0">
                <a:solidFill>
                  <a:srgbClr val="183360"/>
                </a:solidFill>
                <a:latin typeface="Tahoma"/>
                <a:cs typeface="Tahoma"/>
              </a:rPr>
              <a:t>se</a:t>
            </a:r>
            <a:r>
              <a:rPr sz="2750" b="1" spc="-320" dirty="0">
                <a:solidFill>
                  <a:srgbClr val="183360"/>
                </a:solidFill>
                <a:latin typeface="Tahoma"/>
                <a:cs typeface="Tahoma"/>
              </a:rPr>
              <a:t> </a:t>
            </a:r>
            <a:r>
              <a:rPr sz="2750" b="1" spc="-80" dirty="0">
                <a:solidFill>
                  <a:srgbClr val="183360"/>
                </a:solidFill>
                <a:latin typeface="Tahoma"/>
                <a:cs typeface="Tahoma"/>
              </a:rPr>
              <a:t>i</a:t>
            </a:r>
            <a:r>
              <a:rPr sz="2750" b="1" spc="45" dirty="0">
                <a:solidFill>
                  <a:srgbClr val="183360"/>
                </a:solidFill>
                <a:latin typeface="Tahoma"/>
                <a:cs typeface="Tahoma"/>
              </a:rPr>
              <a:t>n</a:t>
            </a:r>
            <a:r>
              <a:rPr sz="2750" b="1" spc="-80" dirty="0">
                <a:solidFill>
                  <a:srgbClr val="183360"/>
                </a:solidFill>
                <a:latin typeface="Tahoma"/>
                <a:cs typeface="Tahoma"/>
              </a:rPr>
              <a:t>t</a:t>
            </a:r>
            <a:r>
              <a:rPr sz="2750" b="1" spc="65" dirty="0">
                <a:solidFill>
                  <a:srgbClr val="183360"/>
                </a:solidFill>
                <a:latin typeface="Tahoma"/>
                <a:cs typeface="Tahoma"/>
              </a:rPr>
              <a:t>o</a:t>
            </a:r>
            <a:r>
              <a:rPr sz="2750" b="1" spc="-330" dirty="0">
                <a:solidFill>
                  <a:srgbClr val="183360"/>
                </a:solidFill>
                <a:latin typeface="Tahoma"/>
                <a:cs typeface="Tahoma"/>
              </a:rPr>
              <a:t> </a:t>
            </a:r>
            <a:r>
              <a:rPr sz="2750" b="1" spc="235" dirty="0">
                <a:solidFill>
                  <a:srgbClr val="183360"/>
                </a:solidFill>
                <a:latin typeface="Tahoma"/>
                <a:cs typeface="Tahoma"/>
              </a:rPr>
              <a:t>a</a:t>
            </a:r>
            <a:r>
              <a:rPr sz="2750" b="1" spc="-340" dirty="0">
                <a:solidFill>
                  <a:srgbClr val="183360"/>
                </a:solidFill>
                <a:latin typeface="Tahoma"/>
                <a:cs typeface="Tahoma"/>
              </a:rPr>
              <a:t> </a:t>
            </a:r>
            <a:r>
              <a:rPr sz="2750" b="1" spc="70" dirty="0">
                <a:solidFill>
                  <a:srgbClr val="183360"/>
                </a:solidFill>
                <a:latin typeface="Tahoma"/>
                <a:cs typeface="Tahoma"/>
              </a:rPr>
              <a:t>s</a:t>
            </a:r>
            <a:r>
              <a:rPr sz="2750" b="1" spc="-80" dirty="0">
                <a:solidFill>
                  <a:srgbClr val="183360"/>
                </a:solidFill>
                <a:latin typeface="Tahoma"/>
                <a:cs typeface="Tahoma"/>
              </a:rPr>
              <a:t>t</a:t>
            </a:r>
            <a:r>
              <a:rPr sz="2750" b="1" spc="-70" dirty="0">
                <a:solidFill>
                  <a:srgbClr val="183360"/>
                </a:solidFill>
                <a:latin typeface="Tahoma"/>
                <a:cs typeface="Tahoma"/>
              </a:rPr>
              <a:t>r</a:t>
            </a:r>
            <a:r>
              <a:rPr sz="2750" b="1" spc="45" dirty="0">
                <a:solidFill>
                  <a:srgbClr val="183360"/>
                </a:solidFill>
                <a:latin typeface="Tahoma"/>
                <a:cs typeface="Tahoma"/>
              </a:rPr>
              <a:t>u</a:t>
            </a:r>
            <a:r>
              <a:rPr sz="2750" b="1" spc="165" dirty="0">
                <a:solidFill>
                  <a:srgbClr val="183360"/>
                </a:solidFill>
                <a:latin typeface="Tahoma"/>
                <a:cs typeface="Tahoma"/>
              </a:rPr>
              <a:t>c</a:t>
            </a:r>
            <a:r>
              <a:rPr sz="2750" b="1" spc="-80" dirty="0">
                <a:solidFill>
                  <a:srgbClr val="183360"/>
                </a:solidFill>
                <a:latin typeface="Tahoma"/>
                <a:cs typeface="Tahoma"/>
              </a:rPr>
              <a:t>t</a:t>
            </a:r>
            <a:r>
              <a:rPr sz="2750" b="1" spc="45" dirty="0">
                <a:solidFill>
                  <a:srgbClr val="183360"/>
                </a:solidFill>
                <a:latin typeface="Tahoma"/>
                <a:cs typeface="Tahoma"/>
              </a:rPr>
              <a:t>u</a:t>
            </a:r>
            <a:r>
              <a:rPr sz="2750" b="1" spc="-70" dirty="0">
                <a:solidFill>
                  <a:srgbClr val="183360"/>
                </a:solidFill>
                <a:latin typeface="Tahoma"/>
                <a:cs typeface="Tahoma"/>
              </a:rPr>
              <a:t>r</a:t>
            </a:r>
            <a:r>
              <a:rPr sz="2750" b="1" spc="5" dirty="0">
                <a:solidFill>
                  <a:srgbClr val="183360"/>
                </a:solidFill>
                <a:latin typeface="Tahoma"/>
                <a:cs typeface="Tahoma"/>
              </a:rPr>
              <a:t>e</a:t>
            </a:r>
            <a:r>
              <a:rPr sz="2750" b="1" spc="95" dirty="0">
                <a:solidFill>
                  <a:srgbClr val="183360"/>
                </a:solidFill>
                <a:latin typeface="Tahoma"/>
                <a:cs typeface="Tahoma"/>
              </a:rPr>
              <a:t>d  </a:t>
            </a:r>
            <a:r>
              <a:rPr sz="2750" b="1" spc="-105" dirty="0">
                <a:solidFill>
                  <a:srgbClr val="183360"/>
                </a:solidFill>
                <a:latin typeface="Tahoma"/>
                <a:cs typeface="Tahoma"/>
              </a:rPr>
              <a:t>S</a:t>
            </a:r>
            <a:r>
              <a:rPr sz="2750" b="1" dirty="0">
                <a:solidFill>
                  <a:srgbClr val="183360"/>
                </a:solidFill>
                <a:latin typeface="Tahoma"/>
                <a:cs typeface="Tahoma"/>
              </a:rPr>
              <a:t>Q</a:t>
            </a:r>
            <a:r>
              <a:rPr sz="2750" b="1" spc="-254" dirty="0">
                <a:solidFill>
                  <a:srgbClr val="183360"/>
                </a:solidFill>
                <a:latin typeface="Tahoma"/>
                <a:cs typeface="Tahoma"/>
              </a:rPr>
              <a:t>L</a:t>
            </a:r>
            <a:r>
              <a:rPr sz="2750" b="1" spc="-315" dirty="0">
                <a:solidFill>
                  <a:srgbClr val="183360"/>
                </a:solidFill>
                <a:latin typeface="Tahoma"/>
                <a:cs typeface="Tahoma"/>
              </a:rPr>
              <a:t> </a:t>
            </a:r>
            <a:r>
              <a:rPr sz="2750" b="1" spc="-105" dirty="0">
                <a:solidFill>
                  <a:srgbClr val="183360"/>
                </a:solidFill>
                <a:latin typeface="Tahoma"/>
                <a:cs typeface="Tahoma"/>
              </a:rPr>
              <a:t>S</a:t>
            </a:r>
            <a:r>
              <a:rPr sz="2750" b="1" spc="5" dirty="0">
                <a:solidFill>
                  <a:srgbClr val="183360"/>
                </a:solidFill>
                <a:latin typeface="Tahoma"/>
                <a:cs typeface="Tahoma"/>
              </a:rPr>
              <a:t>e</a:t>
            </a:r>
            <a:r>
              <a:rPr sz="2750" b="1" spc="-70" dirty="0">
                <a:solidFill>
                  <a:srgbClr val="183360"/>
                </a:solidFill>
                <a:latin typeface="Tahoma"/>
                <a:cs typeface="Tahoma"/>
              </a:rPr>
              <a:t>r</a:t>
            </a:r>
            <a:r>
              <a:rPr sz="2750" b="1" spc="80" dirty="0">
                <a:solidFill>
                  <a:srgbClr val="183360"/>
                </a:solidFill>
                <a:latin typeface="Tahoma"/>
                <a:cs typeface="Tahoma"/>
              </a:rPr>
              <a:t>v</a:t>
            </a:r>
            <a:r>
              <a:rPr sz="2750" b="1" spc="5" dirty="0">
                <a:solidFill>
                  <a:srgbClr val="183360"/>
                </a:solidFill>
                <a:latin typeface="Tahoma"/>
                <a:cs typeface="Tahoma"/>
              </a:rPr>
              <a:t>e</a:t>
            </a:r>
            <a:r>
              <a:rPr sz="2750" b="1" spc="-10" dirty="0">
                <a:solidFill>
                  <a:srgbClr val="183360"/>
                </a:solidFill>
                <a:latin typeface="Tahoma"/>
                <a:cs typeface="Tahoma"/>
              </a:rPr>
              <a:t>r</a:t>
            </a:r>
            <a:r>
              <a:rPr sz="2750" b="1" spc="-290" dirty="0">
                <a:solidFill>
                  <a:srgbClr val="183360"/>
                </a:solidFill>
                <a:latin typeface="Tahoma"/>
                <a:cs typeface="Tahoma"/>
              </a:rPr>
              <a:t> </a:t>
            </a:r>
            <a:r>
              <a:rPr sz="2750" b="1" spc="-130" dirty="0">
                <a:solidFill>
                  <a:srgbClr val="183360"/>
                </a:solidFill>
                <a:latin typeface="Tahoma"/>
                <a:cs typeface="Tahoma"/>
              </a:rPr>
              <a:t>D</a:t>
            </a:r>
            <a:r>
              <a:rPr sz="2750" b="1" spc="175" dirty="0">
                <a:solidFill>
                  <a:srgbClr val="183360"/>
                </a:solidFill>
                <a:latin typeface="Tahoma"/>
                <a:cs typeface="Tahoma"/>
              </a:rPr>
              <a:t>a</a:t>
            </a:r>
            <a:r>
              <a:rPr sz="2750" b="1" spc="-80" dirty="0">
                <a:solidFill>
                  <a:srgbClr val="183360"/>
                </a:solidFill>
                <a:latin typeface="Tahoma"/>
                <a:cs typeface="Tahoma"/>
              </a:rPr>
              <a:t>t</a:t>
            </a:r>
            <a:r>
              <a:rPr sz="2750" b="1" spc="235" dirty="0">
                <a:solidFill>
                  <a:srgbClr val="183360"/>
                </a:solidFill>
                <a:latin typeface="Tahoma"/>
                <a:cs typeface="Tahoma"/>
              </a:rPr>
              <a:t>a</a:t>
            </a:r>
            <a:r>
              <a:rPr sz="2750" b="1" spc="-340" dirty="0">
                <a:solidFill>
                  <a:srgbClr val="183360"/>
                </a:solidFill>
                <a:latin typeface="Tahoma"/>
                <a:cs typeface="Tahoma"/>
              </a:rPr>
              <a:t> </a:t>
            </a:r>
            <a:r>
              <a:rPr sz="2750" b="1" spc="20" dirty="0">
                <a:solidFill>
                  <a:srgbClr val="183360"/>
                </a:solidFill>
                <a:latin typeface="Tahoma"/>
                <a:cs typeface="Tahoma"/>
              </a:rPr>
              <a:t>W</a:t>
            </a:r>
            <a:r>
              <a:rPr sz="2750" b="1" spc="175" dirty="0">
                <a:solidFill>
                  <a:srgbClr val="183360"/>
                </a:solidFill>
                <a:latin typeface="Tahoma"/>
                <a:cs typeface="Tahoma"/>
              </a:rPr>
              <a:t>a</a:t>
            </a:r>
            <a:r>
              <a:rPr sz="2750" b="1" spc="-70" dirty="0">
                <a:solidFill>
                  <a:srgbClr val="183360"/>
                </a:solidFill>
                <a:latin typeface="Tahoma"/>
                <a:cs typeface="Tahoma"/>
              </a:rPr>
              <a:t>r</a:t>
            </a:r>
            <a:r>
              <a:rPr sz="2750" b="1" spc="5" dirty="0">
                <a:solidFill>
                  <a:srgbClr val="183360"/>
                </a:solidFill>
                <a:latin typeface="Tahoma"/>
                <a:cs typeface="Tahoma"/>
              </a:rPr>
              <a:t>e</a:t>
            </a:r>
            <a:r>
              <a:rPr sz="2750" b="1" spc="45" dirty="0">
                <a:solidFill>
                  <a:srgbClr val="183360"/>
                </a:solidFill>
                <a:latin typeface="Tahoma"/>
                <a:cs typeface="Tahoma"/>
              </a:rPr>
              <a:t>h</a:t>
            </a:r>
            <a:r>
              <a:rPr sz="2750" b="1" dirty="0">
                <a:solidFill>
                  <a:srgbClr val="183360"/>
                </a:solidFill>
                <a:latin typeface="Tahoma"/>
                <a:cs typeface="Tahoma"/>
              </a:rPr>
              <a:t>o</a:t>
            </a:r>
            <a:r>
              <a:rPr sz="2750" b="1" spc="45" dirty="0">
                <a:solidFill>
                  <a:srgbClr val="183360"/>
                </a:solidFill>
                <a:latin typeface="Tahoma"/>
                <a:cs typeface="Tahoma"/>
              </a:rPr>
              <a:t>u</a:t>
            </a:r>
            <a:r>
              <a:rPr sz="2750" b="1" spc="70" dirty="0">
                <a:solidFill>
                  <a:srgbClr val="183360"/>
                </a:solidFill>
                <a:latin typeface="Tahoma"/>
                <a:cs typeface="Tahoma"/>
              </a:rPr>
              <a:t>se</a:t>
            </a:r>
            <a:r>
              <a:rPr sz="2750" b="1" spc="-310" dirty="0">
                <a:solidFill>
                  <a:srgbClr val="183360"/>
                </a:solidFill>
                <a:latin typeface="Tahoma"/>
                <a:cs typeface="Tahoma"/>
              </a:rPr>
              <a:t> </a:t>
            </a:r>
            <a:r>
              <a:rPr sz="2750" b="1" spc="5" dirty="0">
                <a:solidFill>
                  <a:srgbClr val="183360"/>
                </a:solidFill>
                <a:latin typeface="Tahoma"/>
                <a:cs typeface="Tahoma"/>
              </a:rPr>
              <a:t>(</a:t>
            </a:r>
            <a:r>
              <a:rPr sz="2750" b="1" spc="-130" dirty="0">
                <a:solidFill>
                  <a:srgbClr val="183360"/>
                </a:solidFill>
                <a:latin typeface="Tahoma"/>
                <a:cs typeface="Tahoma"/>
              </a:rPr>
              <a:t>D</a:t>
            </a:r>
            <a:r>
              <a:rPr sz="2750" b="1" spc="20" dirty="0">
                <a:solidFill>
                  <a:srgbClr val="183360"/>
                </a:solidFill>
                <a:latin typeface="Tahoma"/>
                <a:cs typeface="Tahoma"/>
              </a:rPr>
              <a:t>W</a:t>
            </a:r>
            <a:r>
              <a:rPr sz="2750" b="1" spc="-140" dirty="0">
                <a:solidFill>
                  <a:srgbClr val="183360"/>
                </a:solidFill>
                <a:latin typeface="Tahoma"/>
                <a:cs typeface="Tahoma"/>
              </a:rPr>
              <a:t>H</a:t>
            </a:r>
            <a:r>
              <a:rPr sz="2750" b="1" spc="5" dirty="0">
                <a:solidFill>
                  <a:srgbClr val="183360"/>
                </a:solidFill>
                <a:latin typeface="Tahoma"/>
                <a:cs typeface="Tahoma"/>
              </a:rPr>
              <a:t>)</a:t>
            </a:r>
            <a:r>
              <a:rPr sz="2750" b="1" spc="-80" dirty="0">
                <a:solidFill>
                  <a:srgbClr val="183360"/>
                </a:solidFill>
                <a:latin typeface="Tahoma"/>
                <a:cs typeface="Tahoma"/>
              </a:rPr>
              <a:t>.</a:t>
            </a:r>
            <a:r>
              <a:rPr sz="2750" b="1" spc="-315" dirty="0">
                <a:solidFill>
                  <a:srgbClr val="183360"/>
                </a:solidFill>
                <a:latin typeface="Tahoma"/>
                <a:cs typeface="Tahoma"/>
              </a:rPr>
              <a:t> </a:t>
            </a:r>
            <a:r>
              <a:rPr sz="2750" b="1" spc="-110" dirty="0">
                <a:solidFill>
                  <a:srgbClr val="183360"/>
                </a:solidFill>
                <a:latin typeface="Tahoma"/>
                <a:cs typeface="Tahoma"/>
              </a:rPr>
              <a:t>T</a:t>
            </a:r>
            <a:r>
              <a:rPr sz="2750" b="1" spc="45" dirty="0">
                <a:solidFill>
                  <a:srgbClr val="183360"/>
                </a:solidFill>
                <a:latin typeface="Tahoma"/>
                <a:cs typeface="Tahoma"/>
              </a:rPr>
              <a:t>h</a:t>
            </a:r>
            <a:r>
              <a:rPr sz="2750" b="1" spc="70" dirty="0">
                <a:solidFill>
                  <a:srgbClr val="183360"/>
                </a:solidFill>
                <a:latin typeface="Tahoma"/>
                <a:cs typeface="Tahoma"/>
              </a:rPr>
              <a:t>e</a:t>
            </a:r>
            <a:r>
              <a:rPr sz="2750" b="1" spc="-330" dirty="0">
                <a:solidFill>
                  <a:srgbClr val="183360"/>
                </a:solidFill>
                <a:latin typeface="Tahoma"/>
                <a:cs typeface="Tahoma"/>
              </a:rPr>
              <a:t> </a:t>
            </a:r>
            <a:r>
              <a:rPr sz="2750" b="1" spc="-120" dirty="0">
                <a:solidFill>
                  <a:srgbClr val="183360"/>
                </a:solidFill>
                <a:latin typeface="Tahoma"/>
                <a:cs typeface="Tahoma"/>
              </a:rPr>
              <a:t>f</a:t>
            </a:r>
            <a:r>
              <a:rPr sz="2750" b="1" dirty="0">
                <a:solidFill>
                  <a:srgbClr val="183360"/>
                </a:solidFill>
                <a:latin typeface="Tahoma"/>
                <a:cs typeface="Tahoma"/>
              </a:rPr>
              <a:t>o</a:t>
            </a:r>
            <a:r>
              <a:rPr sz="2750" b="1" spc="-80" dirty="0">
                <a:solidFill>
                  <a:srgbClr val="183360"/>
                </a:solidFill>
                <a:latin typeface="Tahoma"/>
                <a:cs typeface="Tahoma"/>
              </a:rPr>
              <a:t>ll</a:t>
            </a:r>
            <a:r>
              <a:rPr sz="2750" b="1" dirty="0">
                <a:solidFill>
                  <a:srgbClr val="183360"/>
                </a:solidFill>
                <a:latin typeface="Tahoma"/>
                <a:cs typeface="Tahoma"/>
              </a:rPr>
              <a:t>o</a:t>
            </a:r>
            <a:r>
              <a:rPr sz="2750" b="1" spc="-114" dirty="0">
                <a:solidFill>
                  <a:srgbClr val="183360"/>
                </a:solidFill>
                <a:latin typeface="Tahoma"/>
                <a:cs typeface="Tahoma"/>
              </a:rPr>
              <a:t>w</a:t>
            </a:r>
            <a:r>
              <a:rPr sz="2750" b="1" spc="-80" dirty="0">
                <a:solidFill>
                  <a:srgbClr val="183360"/>
                </a:solidFill>
                <a:latin typeface="Tahoma"/>
                <a:cs typeface="Tahoma"/>
              </a:rPr>
              <a:t>i</a:t>
            </a:r>
            <a:r>
              <a:rPr sz="2750" b="1" spc="45" dirty="0">
                <a:solidFill>
                  <a:srgbClr val="183360"/>
                </a:solidFill>
                <a:latin typeface="Tahoma"/>
                <a:cs typeface="Tahoma"/>
              </a:rPr>
              <a:t>n</a:t>
            </a:r>
            <a:r>
              <a:rPr sz="2750" b="1" spc="150" dirty="0">
                <a:solidFill>
                  <a:srgbClr val="183360"/>
                </a:solidFill>
                <a:latin typeface="Tahoma"/>
                <a:cs typeface="Tahoma"/>
              </a:rPr>
              <a:t>g</a:t>
            </a:r>
            <a:r>
              <a:rPr sz="2750" b="1" spc="-315" dirty="0">
                <a:solidFill>
                  <a:srgbClr val="183360"/>
                </a:solidFill>
                <a:latin typeface="Tahoma"/>
                <a:cs typeface="Tahoma"/>
              </a:rPr>
              <a:t> </a:t>
            </a:r>
            <a:r>
              <a:rPr sz="2750" b="1" spc="-80" dirty="0">
                <a:solidFill>
                  <a:srgbClr val="183360"/>
                </a:solidFill>
                <a:latin typeface="Tahoma"/>
                <a:cs typeface="Tahoma"/>
              </a:rPr>
              <a:t>t</a:t>
            </a:r>
            <a:r>
              <a:rPr sz="2750" b="1" spc="175" dirty="0">
                <a:solidFill>
                  <a:srgbClr val="183360"/>
                </a:solidFill>
                <a:latin typeface="Tahoma"/>
                <a:cs typeface="Tahoma"/>
              </a:rPr>
              <a:t>a</a:t>
            </a:r>
            <a:r>
              <a:rPr sz="2750" b="1" spc="80" dirty="0">
                <a:solidFill>
                  <a:srgbClr val="183360"/>
                </a:solidFill>
                <a:latin typeface="Tahoma"/>
                <a:cs typeface="Tahoma"/>
              </a:rPr>
              <a:t>b</a:t>
            </a:r>
            <a:r>
              <a:rPr sz="2750" b="1" spc="-80" dirty="0">
                <a:solidFill>
                  <a:srgbClr val="183360"/>
                </a:solidFill>
                <a:latin typeface="Tahoma"/>
                <a:cs typeface="Tahoma"/>
              </a:rPr>
              <a:t>l</a:t>
            </a:r>
            <a:r>
              <a:rPr sz="2750" b="1" spc="5" dirty="0">
                <a:solidFill>
                  <a:srgbClr val="183360"/>
                </a:solidFill>
                <a:latin typeface="Tahoma"/>
                <a:cs typeface="Tahoma"/>
              </a:rPr>
              <a:t>e</a:t>
            </a:r>
            <a:r>
              <a:rPr sz="2750" b="1" spc="130" dirty="0">
                <a:solidFill>
                  <a:srgbClr val="183360"/>
                </a:solidFill>
                <a:latin typeface="Tahoma"/>
                <a:cs typeface="Tahoma"/>
              </a:rPr>
              <a:t>s</a:t>
            </a:r>
            <a:r>
              <a:rPr sz="2750" b="1" spc="-315" dirty="0">
                <a:solidFill>
                  <a:srgbClr val="183360"/>
                </a:solidFill>
                <a:latin typeface="Tahoma"/>
                <a:cs typeface="Tahoma"/>
              </a:rPr>
              <a:t> </a:t>
            </a:r>
            <a:r>
              <a:rPr sz="2750" b="1" spc="-114" dirty="0">
                <a:solidFill>
                  <a:srgbClr val="183360"/>
                </a:solidFill>
                <a:latin typeface="Tahoma"/>
                <a:cs typeface="Tahoma"/>
              </a:rPr>
              <a:t>w</a:t>
            </a:r>
            <a:r>
              <a:rPr sz="2750" b="1" spc="5" dirty="0">
                <a:solidFill>
                  <a:srgbClr val="183360"/>
                </a:solidFill>
                <a:latin typeface="Tahoma"/>
                <a:cs typeface="Tahoma"/>
              </a:rPr>
              <a:t>e</a:t>
            </a:r>
            <a:r>
              <a:rPr sz="2750" b="1" spc="-70" dirty="0">
                <a:solidFill>
                  <a:srgbClr val="183360"/>
                </a:solidFill>
                <a:latin typeface="Tahoma"/>
                <a:cs typeface="Tahoma"/>
              </a:rPr>
              <a:t>r</a:t>
            </a:r>
            <a:r>
              <a:rPr sz="2750" b="1" spc="45" dirty="0">
                <a:solidFill>
                  <a:srgbClr val="183360"/>
                </a:solidFill>
                <a:latin typeface="Tahoma"/>
                <a:cs typeface="Tahoma"/>
              </a:rPr>
              <a:t>e  </a:t>
            </a:r>
            <a:r>
              <a:rPr sz="2750" b="1" spc="165" dirty="0">
                <a:solidFill>
                  <a:srgbClr val="183360"/>
                </a:solidFill>
                <a:latin typeface="Tahoma"/>
                <a:cs typeface="Tahoma"/>
              </a:rPr>
              <a:t>c</a:t>
            </a:r>
            <a:r>
              <a:rPr sz="2750" b="1" spc="-70" dirty="0">
                <a:solidFill>
                  <a:srgbClr val="183360"/>
                </a:solidFill>
                <a:latin typeface="Tahoma"/>
                <a:cs typeface="Tahoma"/>
              </a:rPr>
              <a:t>r</a:t>
            </a:r>
            <a:r>
              <a:rPr sz="2750" b="1" spc="5" dirty="0">
                <a:solidFill>
                  <a:srgbClr val="183360"/>
                </a:solidFill>
                <a:latin typeface="Tahoma"/>
                <a:cs typeface="Tahoma"/>
              </a:rPr>
              <a:t>e</a:t>
            </a:r>
            <a:r>
              <a:rPr sz="2750" b="1" spc="175" dirty="0">
                <a:solidFill>
                  <a:srgbClr val="183360"/>
                </a:solidFill>
                <a:latin typeface="Tahoma"/>
                <a:cs typeface="Tahoma"/>
              </a:rPr>
              <a:t>a</a:t>
            </a:r>
            <a:r>
              <a:rPr sz="2750" b="1" spc="-80" dirty="0">
                <a:solidFill>
                  <a:srgbClr val="183360"/>
                </a:solidFill>
                <a:latin typeface="Tahoma"/>
                <a:cs typeface="Tahoma"/>
              </a:rPr>
              <a:t>t</a:t>
            </a:r>
            <a:r>
              <a:rPr sz="2750" b="1" spc="5" dirty="0">
                <a:solidFill>
                  <a:srgbClr val="183360"/>
                </a:solidFill>
                <a:latin typeface="Tahoma"/>
                <a:cs typeface="Tahoma"/>
              </a:rPr>
              <a:t>e</a:t>
            </a:r>
            <a:r>
              <a:rPr sz="2750" b="1" spc="150" dirty="0">
                <a:solidFill>
                  <a:srgbClr val="183360"/>
                </a:solidFill>
                <a:latin typeface="Tahoma"/>
                <a:cs typeface="Tahoma"/>
              </a:rPr>
              <a:t>d</a:t>
            </a:r>
            <a:r>
              <a:rPr sz="2750" b="1" spc="-315" dirty="0">
                <a:solidFill>
                  <a:srgbClr val="183360"/>
                </a:solidFill>
                <a:latin typeface="Tahoma"/>
                <a:cs typeface="Tahoma"/>
              </a:rPr>
              <a:t> </a:t>
            </a:r>
            <a:r>
              <a:rPr sz="2750" b="1" spc="-80" dirty="0">
                <a:solidFill>
                  <a:srgbClr val="183360"/>
                </a:solidFill>
                <a:latin typeface="Tahoma"/>
                <a:cs typeface="Tahoma"/>
              </a:rPr>
              <a:t>i</a:t>
            </a:r>
            <a:r>
              <a:rPr sz="2750" b="1" spc="105" dirty="0">
                <a:solidFill>
                  <a:srgbClr val="183360"/>
                </a:solidFill>
                <a:latin typeface="Tahoma"/>
                <a:cs typeface="Tahoma"/>
              </a:rPr>
              <a:t>n</a:t>
            </a:r>
            <a:r>
              <a:rPr sz="2750" b="1" spc="-325" dirty="0">
                <a:solidFill>
                  <a:srgbClr val="183360"/>
                </a:solidFill>
                <a:latin typeface="Tahoma"/>
                <a:cs typeface="Tahoma"/>
              </a:rPr>
              <a:t> </a:t>
            </a:r>
            <a:r>
              <a:rPr sz="2750" b="1" spc="-80" dirty="0">
                <a:solidFill>
                  <a:srgbClr val="183360"/>
                </a:solidFill>
                <a:latin typeface="Tahoma"/>
                <a:cs typeface="Tahoma"/>
              </a:rPr>
              <a:t>t</a:t>
            </a:r>
            <a:r>
              <a:rPr sz="2750" b="1" spc="45" dirty="0">
                <a:solidFill>
                  <a:srgbClr val="183360"/>
                </a:solidFill>
                <a:latin typeface="Tahoma"/>
                <a:cs typeface="Tahoma"/>
              </a:rPr>
              <a:t>h</a:t>
            </a:r>
            <a:r>
              <a:rPr sz="2750" b="1" spc="70" dirty="0">
                <a:solidFill>
                  <a:srgbClr val="183360"/>
                </a:solidFill>
                <a:latin typeface="Tahoma"/>
                <a:cs typeface="Tahoma"/>
              </a:rPr>
              <a:t>e</a:t>
            </a:r>
            <a:r>
              <a:rPr sz="2750" b="1" spc="-330" dirty="0">
                <a:solidFill>
                  <a:srgbClr val="183360"/>
                </a:solidFill>
                <a:latin typeface="Tahoma"/>
                <a:cs typeface="Tahoma"/>
              </a:rPr>
              <a:t> </a:t>
            </a:r>
            <a:r>
              <a:rPr sz="2750" b="1" spc="-130" dirty="0">
                <a:solidFill>
                  <a:srgbClr val="183360"/>
                </a:solidFill>
                <a:latin typeface="Tahoma"/>
                <a:cs typeface="Tahoma"/>
              </a:rPr>
              <a:t>D</a:t>
            </a:r>
            <a:r>
              <a:rPr sz="2750" b="1" spc="20" dirty="0">
                <a:solidFill>
                  <a:srgbClr val="183360"/>
                </a:solidFill>
                <a:latin typeface="Tahoma"/>
                <a:cs typeface="Tahoma"/>
              </a:rPr>
              <a:t>W</a:t>
            </a:r>
            <a:r>
              <a:rPr sz="2750" b="1" spc="-80" dirty="0">
                <a:solidFill>
                  <a:srgbClr val="183360"/>
                </a:solidFill>
                <a:latin typeface="Tahoma"/>
                <a:cs typeface="Tahoma"/>
              </a:rPr>
              <a:t>H</a:t>
            </a:r>
            <a:r>
              <a:rPr sz="2750" b="1" spc="-325" dirty="0">
                <a:solidFill>
                  <a:srgbClr val="183360"/>
                </a:solidFill>
                <a:latin typeface="Tahoma"/>
                <a:cs typeface="Tahoma"/>
              </a:rPr>
              <a:t> </a:t>
            </a:r>
            <a:r>
              <a:rPr sz="2750" b="1" spc="-80" dirty="0">
                <a:solidFill>
                  <a:srgbClr val="183360"/>
                </a:solidFill>
                <a:latin typeface="Tahoma"/>
                <a:cs typeface="Tahoma"/>
              </a:rPr>
              <a:t>t</a:t>
            </a:r>
            <a:r>
              <a:rPr sz="2750" b="1" spc="65" dirty="0">
                <a:solidFill>
                  <a:srgbClr val="183360"/>
                </a:solidFill>
                <a:latin typeface="Tahoma"/>
                <a:cs typeface="Tahoma"/>
              </a:rPr>
              <a:t>o</a:t>
            </a:r>
            <a:r>
              <a:rPr sz="2750" b="1" spc="-330" dirty="0">
                <a:solidFill>
                  <a:srgbClr val="183360"/>
                </a:solidFill>
                <a:latin typeface="Tahoma"/>
                <a:cs typeface="Tahoma"/>
              </a:rPr>
              <a:t> </a:t>
            </a:r>
            <a:r>
              <a:rPr sz="2750" b="1" dirty="0">
                <a:solidFill>
                  <a:srgbClr val="183360"/>
                </a:solidFill>
                <a:latin typeface="Tahoma"/>
                <a:cs typeface="Tahoma"/>
              </a:rPr>
              <a:t>o</a:t>
            </a:r>
            <a:r>
              <a:rPr sz="2750" b="1" spc="-70" dirty="0">
                <a:solidFill>
                  <a:srgbClr val="183360"/>
                </a:solidFill>
                <a:latin typeface="Tahoma"/>
                <a:cs typeface="Tahoma"/>
              </a:rPr>
              <a:t>r</a:t>
            </a:r>
            <a:r>
              <a:rPr sz="2750" b="1" spc="90" dirty="0">
                <a:solidFill>
                  <a:srgbClr val="183360"/>
                </a:solidFill>
                <a:latin typeface="Tahoma"/>
                <a:cs typeface="Tahoma"/>
              </a:rPr>
              <a:t>g</a:t>
            </a:r>
            <a:r>
              <a:rPr sz="2750" b="1" spc="175" dirty="0">
                <a:solidFill>
                  <a:srgbClr val="183360"/>
                </a:solidFill>
                <a:latin typeface="Tahoma"/>
                <a:cs typeface="Tahoma"/>
              </a:rPr>
              <a:t>a</a:t>
            </a:r>
            <a:r>
              <a:rPr sz="2750" b="1" spc="45" dirty="0">
                <a:solidFill>
                  <a:srgbClr val="183360"/>
                </a:solidFill>
                <a:latin typeface="Tahoma"/>
                <a:cs typeface="Tahoma"/>
              </a:rPr>
              <a:t>n</a:t>
            </a:r>
            <a:r>
              <a:rPr sz="2750" b="1" spc="-80" dirty="0">
                <a:solidFill>
                  <a:srgbClr val="183360"/>
                </a:solidFill>
                <a:latin typeface="Tahoma"/>
                <a:cs typeface="Tahoma"/>
              </a:rPr>
              <a:t>i</a:t>
            </a:r>
            <a:r>
              <a:rPr sz="2750" b="1" spc="-135" dirty="0">
                <a:solidFill>
                  <a:srgbClr val="183360"/>
                </a:solidFill>
                <a:latin typeface="Tahoma"/>
                <a:cs typeface="Tahoma"/>
              </a:rPr>
              <a:t>z</a:t>
            </a:r>
            <a:r>
              <a:rPr sz="2750" b="1" spc="70" dirty="0">
                <a:solidFill>
                  <a:srgbClr val="183360"/>
                </a:solidFill>
                <a:latin typeface="Tahoma"/>
                <a:cs typeface="Tahoma"/>
              </a:rPr>
              <a:t>e</a:t>
            </a:r>
            <a:r>
              <a:rPr sz="2750" b="1" spc="-330" dirty="0">
                <a:solidFill>
                  <a:srgbClr val="183360"/>
                </a:solidFill>
                <a:latin typeface="Tahoma"/>
                <a:cs typeface="Tahoma"/>
              </a:rPr>
              <a:t> </a:t>
            </a:r>
            <a:r>
              <a:rPr sz="2750" b="1" spc="-80" dirty="0">
                <a:solidFill>
                  <a:srgbClr val="183360"/>
                </a:solidFill>
                <a:latin typeface="Tahoma"/>
                <a:cs typeface="Tahoma"/>
              </a:rPr>
              <a:t>t</a:t>
            </a:r>
            <a:r>
              <a:rPr sz="2750" b="1" spc="45" dirty="0">
                <a:solidFill>
                  <a:srgbClr val="183360"/>
                </a:solidFill>
                <a:latin typeface="Tahoma"/>
                <a:cs typeface="Tahoma"/>
              </a:rPr>
              <a:t>h</a:t>
            </a:r>
            <a:r>
              <a:rPr sz="2750" b="1" spc="70" dirty="0">
                <a:solidFill>
                  <a:srgbClr val="183360"/>
                </a:solidFill>
                <a:latin typeface="Tahoma"/>
                <a:cs typeface="Tahoma"/>
              </a:rPr>
              <a:t>e</a:t>
            </a:r>
            <a:r>
              <a:rPr sz="2750" b="1" spc="-330" dirty="0">
                <a:solidFill>
                  <a:srgbClr val="183360"/>
                </a:solidFill>
                <a:latin typeface="Tahoma"/>
                <a:cs typeface="Tahoma"/>
              </a:rPr>
              <a:t> </a:t>
            </a:r>
            <a:r>
              <a:rPr sz="2750" b="1" spc="90" dirty="0">
                <a:solidFill>
                  <a:srgbClr val="183360"/>
                </a:solidFill>
                <a:latin typeface="Tahoma"/>
                <a:cs typeface="Tahoma"/>
              </a:rPr>
              <a:t>d</a:t>
            </a:r>
            <a:r>
              <a:rPr sz="2750" b="1" spc="175" dirty="0">
                <a:solidFill>
                  <a:srgbClr val="183360"/>
                </a:solidFill>
                <a:latin typeface="Tahoma"/>
                <a:cs typeface="Tahoma"/>
              </a:rPr>
              <a:t>a</a:t>
            </a:r>
            <a:r>
              <a:rPr sz="2750" b="1" spc="-80" dirty="0">
                <a:solidFill>
                  <a:srgbClr val="183360"/>
                </a:solidFill>
                <a:latin typeface="Tahoma"/>
                <a:cs typeface="Tahoma"/>
              </a:rPr>
              <a:t>t</a:t>
            </a:r>
            <a:r>
              <a:rPr sz="2750" b="1" spc="235" dirty="0">
                <a:solidFill>
                  <a:srgbClr val="183360"/>
                </a:solidFill>
                <a:latin typeface="Tahoma"/>
                <a:cs typeface="Tahoma"/>
              </a:rPr>
              <a:t>a</a:t>
            </a:r>
            <a:r>
              <a:rPr sz="2750" b="1" spc="-340" dirty="0">
                <a:solidFill>
                  <a:srgbClr val="183360"/>
                </a:solidFill>
                <a:latin typeface="Tahoma"/>
                <a:cs typeface="Tahoma"/>
              </a:rPr>
              <a:t> </a:t>
            </a:r>
            <a:r>
              <a:rPr sz="2750" b="1" spc="5" dirty="0">
                <a:solidFill>
                  <a:srgbClr val="183360"/>
                </a:solidFill>
                <a:latin typeface="Tahoma"/>
                <a:cs typeface="Tahoma"/>
              </a:rPr>
              <a:t>e</a:t>
            </a:r>
            <a:r>
              <a:rPr sz="2750" b="1" spc="-120" dirty="0">
                <a:solidFill>
                  <a:srgbClr val="183360"/>
                </a:solidFill>
                <a:latin typeface="Tahoma"/>
                <a:cs typeface="Tahoma"/>
              </a:rPr>
              <a:t>ff</a:t>
            </a:r>
            <a:r>
              <a:rPr sz="2750" b="1" spc="5" dirty="0">
                <a:solidFill>
                  <a:srgbClr val="183360"/>
                </a:solidFill>
                <a:latin typeface="Tahoma"/>
                <a:cs typeface="Tahoma"/>
              </a:rPr>
              <a:t>e</a:t>
            </a:r>
            <a:r>
              <a:rPr sz="2750" b="1" spc="165" dirty="0">
                <a:solidFill>
                  <a:srgbClr val="183360"/>
                </a:solidFill>
                <a:latin typeface="Tahoma"/>
                <a:cs typeface="Tahoma"/>
              </a:rPr>
              <a:t>c</a:t>
            </a:r>
            <a:r>
              <a:rPr sz="2750" b="1" spc="-80" dirty="0">
                <a:solidFill>
                  <a:srgbClr val="183360"/>
                </a:solidFill>
                <a:latin typeface="Tahoma"/>
                <a:cs typeface="Tahoma"/>
              </a:rPr>
              <a:t>ti</a:t>
            </a:r>
            <a:r>
              <a:rPr sz="2750" b="1" spc="80" dirty="0">
                <a:solidFill>
                  <a:srgbClr val="183360"/>
                </a:solidFill>
                <a:latin typeface="Tahoma"/>
                <a:cs typeface="Tahoma"/>
              </a:rPr>
              <a:t>v</a:t>
            </a:r>
            <a:r>
              <a:rPr sz="2750" b="1" spc="5" dirty="0">
                <a:solidFill>
                  <a:srgbClr val="183360"/>
                </a:solidFill>
                <a:latin typeface="Tahoma"/>
                <a:cs typeface="Tahoma"/>
              </a:rPr>
              <a:t>e</a:t>
            </a:r>
            <a:r>
              <a:rPr sz="2750" b="1" spc="-80" dirty="0">
                <a:solidFill>
                  <a:srgbClr val="183360"/>
                </a:solidFill>
                <a:latin typeface="Tahoma"/>
                <a:cs typeface="Tahoma"/>
              </a:rPr>
              <a:t>l</a:t>
            </a:r>
            <a:r>
              <a:rPr sz="2750" b="1" spc="100" dirty="0">
                <a:solidFill>
                  <a:srgbClr val="183360"/>
                </a:solidFill>
                <a:latin typeface="Tahoma"/>
                <a:cs typeface="Tahoma"/>
              </a:rPr>
              <a:t>y</a:t>
            </a:r>
            <a:r>
              <a:rPr sz="2750" b="1" spc="-215" dirty="0">
                <a:solidFill>
                  <a:srgbClr val="183360"/>
                </a:solidFill>
                <a:latin typeface="Tahoma"/>
                <a:cs typeface="Tahoma"/>
              </a:rPr>
              <a:t>:</a:t>
            </a:r>
            <a:endParaRPr sz="2750" dirty="0">
              <a:latin typeface="Tahoma"/>
              <a:cs typeface="Tahoma"/>
            </a:endParaRPr>
          </a:p>
        </p:txBody>
      </p:sp>
      <p:sp>
        <p:nvSpPr>
          <p:cNvPr id="32" name="object 32"/>
          <p:cNvSpPr/>
          <p:nvPr/>
        </p:nvSpPr>
        <p:spPr>
          <a:xfrm>
            <a:off x="896331" y="9171907"/>
            <a:ext cx="209840" cy="540239"/>
          </a:xfrm>
          <a:custGeom>
            <a:avLst/>
            <a:gdLst/>
            <a:ahLst/>
            <a:cxnLst/>
            <a:rect l="l" t="t" r="r" b="b"/>
            <a:pathLst>
              <a:path w="668020" h="852170">
                <a:moveTo>
                  <a:pt x="347787" y="0"/>
                </a:moveTo>
                <a:lnTo>
                  <a:pt x="299030" y="2140"/>
                </a:lnTo>
                <a:lnTo>
                  <a:pt x="255143" y="12799"/>
                </a:lnTo>
                <a:lnTo>
                  <a:pt x="214850" y="31022"/>
                </a:lnTo>
                <a:lnTo>
                  <a:pt x="178945" y="56009"/>
                </a:lnTo>
                <a:lnTo>
                  <a:pt x="148220" y="86960"/>
                </a:lnTo>
                <a:lnTo>
                  <a:pt x="123471" y="123076"/>
                </a:lnTo>
                <a:lnTo>
                  <a:pt x="105490" y="163557"/>
                </a:lnTo>
                <a:lnTo>
                  <a:pt x="95069" y="207603"/>
                </a:lnTo>
                <a:lnTo>
                  <a:pt x="75993" y="220693"/>
                </a:lnTo>
                <a:lnTo>
                  <a:pt x="61498" y="238201"/>
                </a:lnTo>
                <a:lnTo>
                  <a:pt x="52285" y="258994"/>
                </a:lnTo>
                <a:lnTo>
                  <a:pt x="49094" y="281645"/>
                </a:lnTo>
                <a:lnTo>
                  <a:pt x="49075" y="316315"/>
                </a:lnTo>
                <a:lnTo>
                  <a:pt x="52603" y="340358"/>
                </a:lnTo>
                <a:lnTo>
                  <a:pt x="62727" y="362063"/>
                </a:lnTo>
                <a:lnTo>
                  <a:pt x="78582" y="379992"/>
                </a:lnTo>
                <a:lnTo>
                  <a:pt x="99320" y="392854"/>
                </a:lnTo>
                <a:lnTo>
                  <a:pt x="99320" y="438579"/>
                </a:lnTo>
                <a:lnTo>
                  <a:pt x="105881" y="445153"/>
                </a:lnTo>
                <a:lnTo>
                  <a:pt x="174500" y="445153"/>
                </a:lnTo>
                <a:lnTo>
                  <a:pt x="192449" y="462793"/>
                </a:lnTo>
                <a:lnTo>
                  <a:pt x="212250" y="478171"/>
                </a:lnTo>
                <a:lnTo>
                  <a:pt x="233693" y="491144"/>
                </a:lnTo>
                <a:lnTo>
                  <a:pt x="256568" y="501566"/>
                </a:lnTo>
                <a:lnTo>
                  <a:pt x="201833" y="516806"/>
                </a:lnTo>
                <a:lnTo>
                  <a:pt x="154587" y="539744"/>
                </a:lnTo>
                <a:lnTo>
                  <a:pt x="117151" y="569266"/>
                </a:lnTo>
                <a:lnTo>
                  <a:pt x="91846" y="604255"/>
                </a:lnTo>
                <a:lnTo>
                  <a:pt x="1718" y="785838"/>
                </a:lnTo>
                <a:lnTo>
                  <a:pt x="0" y="789669"/>
                </a:lnTo>
                <a:lnTo>
                  <a:pt x="0" y="794054"/>
                </a:lnTo>
                <a:lnTo>
                  <a:pt x="62240" y="819588"/>
                </a:lnTo>
                <a:lnTo>
                  <a:pt x="114200" y="830952"/>
                </a:lnTo>
                <a:lnTo>
                  <a:pt x="166600" y="839897"/>
                </a:lnTo>
                <a:lnTo>
                  <a:pt x="219355" y="846411"/>
                </a:lnTo>
                <a:lnTo>
                  <a:pt x="272381" y="850480"/>
                </a:lnTo>
                <a:lnTo>
                  <a:pt x="325593" y="852093"/>
                </a:lnTo>
                <a:lnTo>
                  <a:pt x="333799" y="852093"/>
                </a:lnTo>
                <a:lnTo>
                  <a:pt x="388443" y="850800"/>
                </a:lnTo>
                <a:lnTo>
                  <a:pt x="442903" y="846921"/>
                </a:lnTo>
                <a:lnTo>
                  <a:pt x="497088" y="840470"/>
                </a:lnTo>
                <a:lnTo>
                  <a:pt x="550907" y="831461"/>
                </a:lnTo>
                <a:lnTo>
                  <a:pt x="587240" y="823594"/>
                </a:lnTo>
                <a:lnTo>
                  <a:pt x="325886" y="823594"/>
                </a:lnTo>
                <a:lnTo>
                  <a:pt x="276760" y="822201"/>
                </a:lnTo>
                <a:lnTo>
                  <a:pt x="227787" y="818659"/>
                </a:lnTo>
                <a:lnTo>
                  <a:pt x="179038" y="812978"/>
                </a:lnTo>
                <a:lnTo>
                  <a:pt x="130584" y="805167"/>
                </a:lnTo>
                <a:lnTo>
                  <a:pt x="82494" y="795236"/>
                </a:lnTo>
                <a:lnTo>
                  <a:pt x="34838" y="783194"/>
                </a:lnTo>
                <a:lnTo>
                  <a:pt x="117199" y="617036"/>
                </a:lnTo>
                <a:lnTo>
                  <a:pt x="140615" y="585996"/>
                </a:lnTo>
                <a:lnTo>
                  <a:pt x="176363" y="559779"/>
                </a:lnTo>
                <a:lnTo>
                  <a:pt x="221792" y="539568"/>
                </a:lnTo>
                <a:lnTo>
                  <a:pt x="274118" y="526582"/>
                </a:lnTo>
                <a:lnTo>
                  <a:pt x="330722" y="521986"/>
                </a:lnTo>
                <a:lnTo>
                  <a:pt x="476659" y="521986"/>
                </a:lnTo>
                <a:lnTo>
                  <a:pt x="465765" y="516682"/>
                </a:lnTo>
                <a:lnTo>
                  <a:pt x="411177" y="501419"/>
                </a:lnTo>
                <a:lnTo>
                  <a:pt x="442807" y="485695"/>
                </a:lnTo>
                <a:lnTo>
                  <a:pt x="357373" y="485695"/>
                </a:lnTo>
                <a:lnTo>
                  <a:pt x="307492" y="485303"/>
                </a:lnTo>
                <a:lnTo>
                  <a:pt x="259125" y="471586"/>
                </a:lnTo>
                <a:lnTo>
                  <a:pt x="215094" y="444566"/>
                </a:lnTo>
                <a:lnTo>
                  <a:pt x="339254" y="444566"/>
                </a:lnTo>
                <a:lnTo>
                  <a:pt x="340188" y="443171"/>
                </a:lnTo>
                <a:lnTo>
                  <a:pt x="342061" y="433841"/>
                </a:lnTo>
                <a:lnTo>
                  <a:pt x="283972" y="433841"/>
                </a:lnTo>
                <a:lnTo>
                  <a:pt x="284107" y="432825"/>
                </a:lnTo>
                <a:lnTo>
                  <a:pt x="284030" y="431197"/>
                </a:lnTo>
                <a:lnTo>
                  <a:pt x="283972" y="430756"/>
                </a:lnTo>
                <a:lnTo>
                  <a:pt x="284168" y="427280"/>
                </a:lnTo>
                <a:lnTo>
                  <a:pt x="283130" y="423852"/>
                </a:lnTo>
                <a:lnTo>
                  <a:pt x="281041" y="421060"/>
                </a:lnTo>
                <a:lnTo>
                  <a:pt x="342179" y="421060"/>
                </a:lnTo>
                <a:lnTo>
                  <a:pt x="341206" y="416213"/>
                </a:lnTo>
                <a:lnTo>
                  <a:pt x="128630" y="416213"/>
                </a:lnTo>
                <a:lnTo>
                  <a:pt x="128630" y="399171"/>
                </a:lnTo>
                <a:lnTo>
                  <a:pt x="132586" y="399171"/>
                </a:lnTo>
                <a:lnTo>
                  <a:pt x="136067" y="399147"/>
                </a:lnTo>
                <a:lnTo>
                  <a:pt x="139547" y="398902"/>
                </a:lnTo>
                <a:lnTo>
                  <a:pt x="142991" y="398437"/>
                </a:lnTo>
                <a:lnTo>
                  <a:pt x="176671" y="398437"/>
                </a:lnTo>
                <a:lnTo>
                  <a:pt x="161514" y="372965"/>
                </a:lnTo>
                <a:lnTo>
                  <a:pt x="160957" y="370965"/>
                </a:lnTo>
                <a:lnTo>
                  <a:pt x="130974" y="370965"/>
                </a:lnTo>
                <a:lnTo>
                  <a:pt x="110001" y="366407"/>
                </a:lnTo>
                <a:lnTo>
                  <a:pt x="92941" y="354603"/>
                </a:lnTo>
                <a:lnTo>
                  <a:pt x="81489" y="337280"/>
                </a:lnTo>
                <a:lnTo>
                  <a:pt x="77366" y="316315"/>
                </a:lnTo>
                <a:lnTo>
                  <a:pt x="77383" y="281645"/>
                </a:lnTo>
                <a:lnTo>
                  <a:pt x="79881" y="265550"/>
                </a:lnTo>
                <a:lnTo>
                  <a:pt x="87016" y="250973"/>
                </a:lnTo>
                <a:lnTo>
                  <a:pt x="98105" y="239135"/>
                </a:lnTo>
                <a:lnTo>
                  <a:pt x="112509" y="230961"/>
                </a:lnTo>
                <a:lnTo>
                  <a:pt x="113974" y="230961"/>
                </a:lnTo>
                <a:lnTo>
                  <a:pt x="119397" y="228856"/>
                </a:lnTo>
                <a:lnTo>
                  <a:pt x="125149" y="227717"/>
                </a:lnTo>
                <a:lnTo>
                  <a:pt x="130974" y="227582"/>
                </a:lnTo>
                <a:lnTo>
                  <a:pt x="161375" y="227582"/>
                </a:lnTo>
                <a:lnTo>
                  <a:pt x="176349" y="200111"/>
                </a:lnTo>
                <a:lnTo>
                  <a:pt x="125405" y="200111"/>
                </a:lnTo>
                <a:lnTo>
                  <a:pt x="140605" y="152736"/>
                </a:lnTo>
                <a:lnTo>
                  <a:pt x="165601" y="111229"/>
                </a:lnTo>
                <a:lnTo>
                  <a:pt x="198904" y="76813"/>
                </a:lnTo>
                <a:lnTo>
                  <a:pt x="239030" y="50716"/>
                </a:lnTo>
                <a:lnTo>
                  <a:pt x="284490" y="34161"/>
                </a:lnTo>
                <a:lnTo>
                  <a:pt x="333799" y="28375"/>
                </a:lnTo>
                <a:lnTo>
                  <a:pt x="446186" y="28375"/>
                </a:lnTo>
                <a:lnTo>
                  <a:pt x="438255" y="23549"/>
                </a:lnTo>
                <a:lnTo>
                  <a:pt x="394561" y="7410"/>
                </a:lnTo>
                <a:lnTo>
                  <a:pt x="347787" y="0"/>
                </a:lnTo>
                <a:close/>
              </a:path>
              <a:path w="668020" h="852170">
                <a:moveTo>
                  <a:pt x="476659" y="521986"/>
                </a:moveTo>
                <a:lnTo>
                  <a:pt x="337610" y="521986"/>
                </a:lnTo>
                <a:lnTo>
                  <a:pt x="394233" y="526583"/>
                </a:lnTo>
                <a:lnTo>
                  <a:pt x="446598" y="539578"/>
                </a:lnTo>
                <a:lnTo>
                  <a:pt x="492012" y="559779"/>
                </a:lnTo>
                <a:lnTo>
                  <a:pt x="527716" y="585921"/>
                </a:lnTo>
                <a:lnTo>
                  <a:pt x="551132" y="616889"/>
                </a:lnTo>
                <a:lnTo>
                  <a:pt x="633640" y="783194"/>
                </a:lnTo>
                <a:lnTo>
                  <a:pt x="583261" y="795841"/>
                </a:lnTo>
                <a:lnTo>
                  <a:pt x="532407" y="806137"/>
                </a:lnTo>
                <a:lnTo>
                  <a:pt x="481160" y="814071"/>
                </a:lnTo>
                <a:lnTo>
                  <a:pt x="429602" y="819632"/>
                </a:lnTo>
                <a:lnTo>
                  <a:pt x="377817" y="822810"/>
                </a:lnTo>
                <a:lnTo>
                  <a:pt x="325886" y="823594"/>
                </a:lnTo>
                <a:lnTo>
                  <a:pt x="587240" y="823594"/>
                </a:lnTo>
                <a:lnTo>
                  <a:pt x="657088" y="805818"/>
                </a:lnTo>
                <a:lnTo>
                  <a:pt x="667896" y="789669"/>
                </a:lnTo>
                <a:lnTo>
                  <a:pt x="666174" y="785838"/>
                </a:lnTo>
                <a:lnTo>
                  <a:pt x="575753" y="604255"/>
                </a:lnTo>
                <a:lnTo>
                  <a:pt x="550429" y="569243"/>
                </a:lnTo>
                <a:lnTo>
                  <a:pt x="512975" y="539670"/>
                </a:lnTo>
                <a:lnTo>
                  <a:pt x="476659" y="521986"/>
                </a:lnTo>
                <a:close/>
              </a:path>
              <a:path w="668020" h="852170">
                <a:moveTo>
                  <a:pt x="441027" y="112892"/>
                </a:moveTo>
                <a:lnTo>
                  <a:pt x="355192" y="112892"/>
                </a:lnTo>
                <a:lnTo>
                  <a:pt x="401703" y="124379"/>
                </a:lnTo>
                <a:lnTo>
                  <a:pt x="444320" y="147721"/>
                </a:lnTo>
                <a:lnTo>
                  <a:pt x="480532" y="182629"/>
                </a:lnTo>
                <a:lnTo>
                  <a:pt x="506267" y="225876"/>
                </a:lnTo>
                <a:lnTo>
                  <a:pt x="519316" y="272763"/>
                </a:lnTo>
                <a:lnTo>
                  <a:pt x="519966" y="320774"/>
                </a:lnTo>
                <a:lnTo>
                  <a:pt x="508506" y="367396"/>
                </a:lnTo>
                <a:lnTo>
                  <a:pt x="485223" y="410115"/>
                </a:lnTo>
                <a:lnTo>
                  <a:pt x="450404" y="446414"/>
                </a:lnTo>
                <a:lnTo>
                  <a:pt x="405950" y="472740"/>
                </a:lnTo>
                <a:lnTo>
                  <a:pt x="357373" y="485695"/>
                </a:lnTo>
                <a:lnTo>
                  <a:pt x="442807" y="485695"/>
                </a:lnTo>
                <a:lnTo>
                  <a:pt x="446432" y="483893"/>
                </a:lnTo>
                <a:lnTo>
                  <a:pt x="477711" y="460482"/>
                </a:lnTo>
                <a:lnTo>
                  <a:pt x="504330" y="431785"/>
                </a:lnTo>
                <a:lnTo>
                  <a:pt x="525486" y="398584"/>
                </a:lnTo>
                <a:lnTo>
                  <a:pt x="542450" y="398584"/>
                </a:lnTo>
                <a:lnTo>
                  <a:pt x="570397" y="392934"/>
                </a:lnTo>
                <a:lnTo>
                  <a:pt x="596792" y="375120"/>
                </a:lnTo>
                <a:lnTo>
                  <a:pt x="599593" y="370965"/>
                </a:lnTo>
                <a:lnTo>
                  <a:pt x="538089" y="370965"/>
                </a:lnTo>
                <a:lnTo>
                  <a:pt x="547432" y="335457"/>
                </a:lnTo>
                <a:lnTo>
                  <a:pt x="550546" y="299131"/>
                </a:lnTo>
                <a:lnTo>
                  <a:pt x="547432" y="262803"/>
                </a:lnTo>
                <a:lnTo>
                  <a:pt x="538089" y="227289"/>
                </a:lnTo>
                <a:lnTo>
                  <a:pt x="599625" y="227289"/>
                </a:lnTo>
                <a:lnTo>
                  <a:pt x="592444" y="219115"/>
                </a:lnTo>
                <a:lnTo>
                  <a:pt x="572089" y="206428"/>
                </a:lnTo>
                <a:lnTo>
                  <a:pt x="570515" y="200111"/>
                </a:lnTo>
                <a:lnTo>
                  <a:pt x="525926" y="200111"/>
                </a:lnTo>
                <a:lnTo>
                  <a:pt x="498174" y="158674"/>
                </a:lnTo>
                <a:lnTo>
                  <a:pt x="462925" y="125692"/>
                </a:lnTo>
                <a:lnTo>
                  <a:pt x="441027" y="112892"/>
                </a:lnTo>
                <a:close/>
              </a:path>
              <a:path w="668020" h="852170">
                <a:moveTo>
                  <a:pt x="339254" y="444566"/>
                </a:moveTo>
                <a:lnTo>
                  <a:pt x="255102" y="444566"/>
                </a:lnTo>
                <a:lnTo>
                  <a:pt x="259889" y="451786"/>
                </a:lnTo>
                <a:lnTo>
                  <a:pt x="266363" y="457287"/>
                </a:lnTo>
                <a:lnTo>
                  <a:pt x="274094" y="460799"/>
                </a:lnTo>
                <a:lnTo>
                  <a:pt x="282653" y="462048"/>
                </a:lnTo>
                <a:lnTo>
                  <a:pt x="311963" y="462048"/>
                </a:lnTo>
                <a:lnTo>
                  <a:pt x="323895" y="459584"/>
                </a:lnTo>
                <a:lnTo>
                  <a:pt x="333630" y="452962"/>
                </a:lnTo>
                <a:lnTo>
                  <a:pt x="339254" y="444566"/>
                </a:lnTo>
                <a:close/>
              </a:path>
              <a:path w="668020" h="852170">
                <a:moveTo>
                  <a:pt x="342179" y="421060"/>
                </a:moveTo>
                <a:lnTo>
                  <a:pt x="313258" y="421060"/>
                </a:lnTo>
                <a:lnTo>
                  <a:pt x="314308" y="422113"/>
                </a:lnTo>
                <a:lnTo>
                  <a:pt x="314271" y="432825"/>
                </a:lnTo>
                <a:lnTo>
                  <a:pt x="313258" y="433841"/>
                </a:lnTo>
                <a:lnTo>
                  <a:pt x="342061" y="433841"/>
                </a:lnTo>
                <a:lnTo>
                  <a:pt x="342474" y="431785"/>
                </a:lnTo>
                <a:lnTo>
                  <a:pt x="342592" y="423117"/>
                </a:lnTo>
                <a:lnTo>
                  <a:pt x="342179" y="421060"/>
                </a:lnTo>
                <a:close/>
              </a:path>
              <a:path w="668020" h="852170">
                <a:moveTo>
                  <a:pt x="176671" y="398437"/>
                </a:moveTo>
                <a:lnTo>
                  <a:pt x="142991" y="398437"/>
                </a:lnTo>
                <a:lnTo>
                  <a:pt x="146045" y="404497"/>
                </a:lnTo>
                <a:lnTo>
                  <a:pt x="149415" y="410385"/>
                </a:lnTo>
                <a:lnTo>
                  <a:pt x="153103" y="416066"/>
                </a:lnTo>
                <a:lnTo>
                  <a:pt x="128630" y="416213"/>
                </a:lnTo>
                <a:lnTo>
                  <a:pt x="187249" y="416213"/>
                </a:lnTo>
                <a:lnTo>
                  <a:pt x="176671" y="398437"/>
                </a:lnTo>
                <a:close/>
              </a:path>
              <a:path w="668020" h="852170">
                <a:moveTo>
                  <a:pt x="311963" y="392266"/>
                </a:moveTo>
                <a:lnTo>
                  <a:pt x="282653" y="392266"/>
                </a:lnTo>
                <a:lnTo>
                  <a:pt x="272559" y="394181"/>
                </a:lnTo>
                <a:lnTo>
                  <a:pt x="263857" y="399183"/>
                </a:lnTo>
                <a:lnTo>
                  <a:pt x="257248" y="406688"/>
                </a:lnTo>
                <a:lnTo>
                  <a:pt x="253343" y="416213"/>
                </a:lnTo>
                <a:lnTo>
                  <a:pt x="341206" y="416213"/>
                </a:lnTo>
                <a:lnTo>
                  <a:pt x="340188" y="411145"/>
                </a:lnTo>
                <a:lnTo>
                  <a:pt x="333630" y="401356"/>
                </a:lnTo>
                <a:lnTo>
                  <a:pt x="323895" y="394735"/>
                </a:lnTo>
                <a:lnTo>
                  <a:pt x="311963" y="392266"/>
                </a:lnTo>
                <a:close/>
              </a:path>
              <a:path w="668020" h="852170">
                <a:moveTo>
                  <a:pt x="542450" y="398584"/>
                </a:moveTo>
                <a:lnTo>
                  <a:pt x="525486" y="398584"/>
                </a:lnTo>
                <a:lnTo>
                  <a:pt x="529663" y="399183"/>
                </a:lnTo>
                <a:lnTo>
                  <a:pt x="533876" y="399477"/>
                </a:lnTo>
                <a:lnTo>
                  <a:pt x="538089" y="399465"/>
                </a:lnTo>
                <a:lnTo>
                  <a:pt x="542450" y="398584"/>
                </a:lnTo>
                <a:close/>
              </a:path>
              <a:path w="668020" h="852170">
                <a:moveTo>
                  <a:pt x="161375" y="227582"/>
                </a:moveTo>
                <a:lnTo>
                  <a:pt x="130974" y="227582"/>
                </a:lnTo>
                <a:lnTo>
                  <a:pt x="121632" y="263024"/>
                </a:lnTo>
                <a:lnTo>
                  <a:pt x="118518" y="299278"/>
                </a:lnTo>
                <a:lnTo>
                  <a:pt x="121632" y="335531"/>
                </a:lnTo>
                <a:lnTo>
                  <a:pt x="130974" y="370965"/>
                </a:lnTo>
                <a:lnTo>
                  <a:pt x="160957" y="370965"/>
                </a:lnTo>
                <a:lnTo>
                  <a:pt x="148463" y="326078"/>
                </a:lnTo>
                <a:lnTo>
                  <a:pt x="147811" y="278067"/>
                </a:lnTo>
                <a:lnTo>
                  <a:pt x="159270" y="231445"/>
                </a:lnTo>
                <a:lnTo>
                  <a:pt x="161375" y="227582"/>
                </a:lnTo>
                <a:close/>
              </a:path>
              <a:path w="668020" h="852170">
                <a:moveTo>
                  <a:pt x="599625" y="227289"/>
                </a:moveTo>
                <a:lnTo>
                  <a:pt x="538089" y="227289"/>
                </a:lnTo>
                <a:lnTo>
                  <a:pt x="559331" y="231471"/>
                </a:lnTo>
                <a:lnTo>
                  <a:pt x="576723" y="243090"/>
                </a:lnTo>
                <a:lnTo>
                  <a:pt x="588501" y="260398"/>
                </a:lnTo>
                <a:lnTo>
                  <a:pt x="592899" y="281645"/>
                </a:lnTo>
                <a:lnTo>
                  <a:pt x="592869" y="316315"/>
                </a:lnTo>
                <a:lnTo>
                  <a:pt x="588548" y="337508"/>
                </a:lnTo>
                <a:lnTo>
                  <a:pt x="576792" y="354924"/>
                </a:lnTo>
                <a:lnTo>
                  <a:pt x="559388" y="366662"/>
                </a:lnTo>
                <a:lnTo>
                  <a:pt x="538089" y="370965"/>
                </a:lnTo>
                <a:lnTo>
                  <a:pt x="599593" y="370965"/>
                </a:lnTo>
                <a:lnTo>
                  <a:pt x="614609" y="348690"/>
                </a:lnTo>
                <a:lnTo>
                  <a:pt x="621183" y="316315"/>
                </a:lnTo>
                <a:lnTo>
                  <a:pt x="621141" y="281645"/>
                </a:lnTo>
                <a:lnTo>
                  <a:pt x="617823" y="258151"/>
                </a:lnTo>
                <a:lnTo>
                  <a:pt x="607966" y="236783"/>
                </a:lnTo>
                <a:lnTo>
                  <a:pt x="599625" y="227289"/>
                </a:lnTo>
                <a:close/>
              </a:path>
              <a:path w="668020" h="852170">
                <a:moveTo>
                  <a:pt x="139132" y="199890"/>
                </a:moveTo>
                <a:lnTo>
                  <a:pt x="135713" y="199890"/>
                </a:lnTo>
                <a:lnTo>
                  <a:pt x="132293" y="200111"/>
                </a:lnTo>
                <a:lnTo>
                  <a:pt x="142552" y="200111"/>
                </a:lnTo>
                <a:lnTo>
                  <a:pt x="139132" y="199890"/>
                </a:lnTo>
                <a:close/>
              </a:path>
              <a:path w="668020" h="852170">
                <a:moveTo>
                  <a:pt x="329640" y="83062"/>
                </a:moveTo>
                <a:lnTo>
                  <a:pt x="281848" y="89485"/>
                </a:lnTo>
                <a:lnTo>
                  <a:pt x="235281" y="107155"/>
                </a:lnTo>
                <a:lnTo>
                  <a:pt x="181703" y="146402"/>
                </a:lnTo>
                <a:lnTo>
                  <a:pt x="142552" y="200111"/>
                </a:lnTo>
                <a:lnTo>
                  <a:pt x="176349" y="200111"/>
                </a:lnTo>
                <a:lnTo>
                  <a:pt x="182555" y="188727"/>
                </a:lnTo>
                <a:lnTo>
                  <a:pt x="217377" y="152427"/>
                </a:lnTo>
                <a:lnTo>
                  <a:pt x="260520" y="126628"/>
                </a:lnTo>
                <a:lnTo>
                  <a:pt x="307295" y="113546"/>
                </a:lnTo>
                <a:lnTo>
                  <a:pt x="355192" y="112892"/>
                </a:lnTo>
                <a:lnTo>
                  <a:pt x="441027" y="112892"/>
                </a:lnTo>
                <a:lnTo>
                  <a:pt x="421923" y="101724"/>
                </a:lnTo>
                <a:lnTo>
                  <a:pt x="376914" y="87328"/>
                </a:lnTo>
                <a:lnTo>
                  <a:pt x="329640" y="83062"/>
                </a:lnTo>
                <a:close/>
              </a:path>
              <a:path w="668020" h="852170">
                <a:moveTo>
                  <a:pt x="446186" y="28375"/>
                </a:moveTo>
                <a:lnTo>
                  <a:pt x="333799" y="28375"/>
                </a:lnTo>
                <a:lnTo>
                  <a:pt x="375552" y="32433"/>
                </a:lnTo>
                <a:lnTo>
                  <a:pt x="415313" y="44530"/>
                </a:lnTo>
                <a:lnTo>
                  <a:pt x="451943" y="64196"/>
                </a:lnTo>
                <a:lnTo>
                  <a:pt x="484305" y="90958"/>
                </a:lnTo>
                <a:lnTo>
                  <a:pt x="521561" y="140774"/>
                </a:lnTo>
                <a:lnTo>
                  <a:pt x="542925" y="199229"/>
                </a:lnTo>
                <a:lnTo>
                  <a:pt x="534316" y="199229"/>
                </a:lnTo>
                <a:lnTo>
                  <a:pt x="530102" y="199523"/>
                </a:lnTo>
                <a:lnTo>
                  <a:pt x="525926" y="200111"/>
                </a:lnTo>
                <a:lnTo>
                  <a:pt x="570515" y="200111"/>
                </a:lnTo>
                <a:lnTo>
                  <a:pt x="560266" y="158966"/>
                </a:lnTo>
                <a:lnTo>
                  <a:pt x="539874" y="116126"/>
                </a:lnTo>
                <a:lnTo>
                  <a:pt x="512009" y="78728"/>
                </a:lnTo>
                <a:lnTo>
                  <a:pt x="477770" y="47596"/>
                </a:lnTo>
                <a:lnTo>
                  <a:pt x="446186" y="28375"/>
                </a:lnTo>
                <a:close/>
              </a:path>
            </a:pathLst>
          </a:custGeom>
          <a:solidFill>
            <a:srgbClr val="FFFFFF"/>
          </a:solidFill>
        </p:spPr>
        <p:txBody>
          <a:bodyPr wrap="square" lIns="0" tIns="0" rIns="0" bIns="0" rtlCol="0"/>
          <a:lstStyle/>
          <a:p>
            <a:endParaRPr/>
          </a:p>
        </p:txBody>
      </p:sp>
      <p:sp>
        <p:nvSpPr>
          <p:cNvPr id="46" name="object 46"/>
          <p:cNvSpPr/>
          <p:nvPr/>
        </p:nvSpPr>
        <p:spPr>
          <a:xfrm>
            <a:off x="2336744" y="9212680"/>
            <a:ext cx="208045" cy="523332"/>
          </a:xfrm>
          <a:custGeom>
            <a:avLst/>
            <a:gdLst/>
            <a:ahLst/>
            <a:cxnLst/>
            <a:rect l="l" t="t" r="r" b="b"/>
            <a:pathLst>
              <a:path w="662304" h="825500">
                <a:moveTo>
                  <a:pt x="331012" y="0"/>
                </a:moveTo>
                <a:lnTo>
                  <a:pt x="282982" y="5079"/>
                </a:lnTo>
                <a:lnTo>
                  <a:pt x="238245" y="19049"/>
                </a:lnTo>
                <a:lnTo>
                  <a:pt x="197762" y="40639"/>
                </a:lnTo>
                <a:lnTo>
                  <a:pt x="162489" y="69849"/>
                </a:lnTo>
                <a:lnTo>
                  <a:pt x="133387" y="105409"/>
                </a:lnTo>
                <a:lnTo>
                  <a:pt x="111412" y="146049"/>
                </a:lnTo>
                <a:lnTo>
                  <a:pt x="97525" y="191769"/>
                </a:lnTo>
                <a:lnTo>
                  <a:pt x="92683" y="240029"/>
                </a:lnTo>
                <a:lnTo>
                  <a:pt x="92683" y="281939"/>
                </a:lnTo>
                <a:lnTo>
                  <a:pt x="81873" y="288289"/>
                </a:lnTo>
                <a:lnTo>
                  <a:pt x="73523" y="297179"/>
                </a:lnTo>
                <a:lnTo>
                  <a:pt x="68133" y="307339"/>
                </a:lnTo>
                <a:lnTo>
                  <a:pt x="66202" y="320039"/>
                </a:lnTo>
                <a:lnTo>
                  <a:pt x="66202" y="400049"/>
                </a:lnTo>
                <a:lnTo>
                  <a:pt x="69323" y="415289"/>
                </a:lnTo>
                <a:lnTo>
                  <a:pt x="77836" y="427989"/>
                </a:lnTo>
                <a:lnTo>
                  <a:pt x="90462" y="436879"/>
                </a:lnTo>
                <a:lnTo>
                  <a:pt x="105924" y="439419"/>
                </a:lnTo>
                <a:lnTo>
                  <a:pt x="158091" y="439419"/>
                </a:lnTo>
                <a:lnTo>
                  <a:pt x="171904" y="468629"/>
                </a:lnTo>
                <a:lnTo>
                  <a:pt x="190175" y="494029"/>
                </a:lnTo>
                <a:lnTo>
                  <a:pt x="212463" y="515619"/>
                </a:lnTo>
                <a:lnTo>
                  <a:pt x="238329" y="534669"/>
                </a:lnTo>
                <a:lnTo>
                  <a:pt x="238329" y="562609"/>
                </a:lnTo>
                <a:lnTo>
                  <a:pt x="124460" y="588009"/>
                </a:lnTo>
                <a:lnTo>
                  <a:pt x="83496" y="603249"/>
                </a:lnTo>
                <a:lnTo>
                  <a:pt x="49070" y="627379"/>
                </a:lnTo>
                <a:lnTo>
                  <a:pt x="22679" y="660399"/>
                </a:lnTo>
                <a:lnTo>
                  <a:pt x="5823" y="699769"/>
                </a:lnTo>
                <a:lnTo>
                  <a:pt x="0" y="744219"/>
                </a:lnTo>
                <a:lnTo>
                  <a:pt x="0" y="820419"/>
                </a:lnTo>
                <a:lnTo>
                  <a:pt x="5928" y="825499"/>
                </a:lnTo>
                <a:lnTo>
                  <a:pt x="656101" y="825499"/>
                </a:lnTo>
                <a:lnTo>
                  <a:pt x="662027" y="820419"/>
                </a:lnTo>
                <a:lnTo>
                  <a:pt x="662027" y="800099"/>
                </a:lnTo>
                <a:lnTo>
                  <a:pt x="26481" y="800099"/>
                </a:lnTo>
                <a:lnTo>
                  <a:pt x="26481" y="744219"/>
                </a:lnTo>
                <a:lnTo>
                  <a:pt x="34167" y="698499"/>
                </a:lnTo>
                <a:lnTo>
                  <a:pt x="55608" y="660399"/>
                </a:lnTo>
                <a:lnTo>
                  <a:pt x="88404" y="631189"/>
                </a:lnTo>
                <a:lnTo>
                  <a:pt x="130154" y="613409"/>
                </a:lnTo>
                <a:lnTo>
                  <a:pt x="191590" y="600709"/>
                </a:lnTo>
                <a:lnTo>
                  <a:pt x="222981" y="600709"/>
                </a:lnTo>
                <a:lnTo>
                  <a:pt x="218998" y="594359"/>
                </a:lnTo>
                <a:lnTo>
                  <a:pt x="247333" y="588009"/>
                </a:lnTo>
                <a:lnTo>
                  <a:pt x="285180" y="588009"/>
                </a:lnTo>
                <a:lnTo>
                  <a:pt x="264810" y="567689"/>
                </a:lnTo>
                <a:lnTo>
                  <a:pt x="264810" y="547369"/>
                </a:lnTo>
                <a:lnTo>
                  <a:pt x="423697" y="547369"/>
                </a:lnTo>
                <a:lnTo>
                  <a:pt x="423697" y="534669"/>
                </a:lnTo>
                <a:lnTo>
                  <a:pt x="427577" y="532129"/>
                </a:lnTo>
                <a:lnTo>
                  <a:pt x="344973" y="532129"/>
                </a:lnTo>
                <a:lnTo>
                  <a:pt x="296438" y="528319"/>
                </a:lnTo>
                <a:lnTo>
                  <a:pt x="250726" y="510539"/>
                </a:lnTo>
                <a:lnTo>
                  <a:pt x="211528" y="477519"/>
                </a:lnTo>
                <a:lnTo>
                  <a:pt x="182360" y="429259"/>
                </a:lnTo>
                <a:lnTo>
                  <a:pt x="177866" y="412749"/>
                </a:lnTo>
                <a:lnTo>
                  <a:pt x="98611" y="412749"/>
                </a:lnTo>
                <a:lnTo>
                  <a:pt x="92683" y="407669"/>
                </a:lnTo>
                <a:lnTo>
                  <a:pt x="92683" y="312419"/>
                </a:lnTo>
                <a:lnTo>
                  <a:pt x="98611" y="306069"/>
                </a:lnTo>
                <a:lnTo>
                  <a:pt x="214099" y="306069"/>
                </a:lnTo>
                <a:lnTo>
                  <a:pt x="247544" y="302259"/>
                </a:lnTo>
                <a:lnTo>
                  <a:pt x="278928" y="290829"/>
                </a:lnTo>
                <a:lnTo>
                  <a:pt x="297054" y="279399"/>
                </a:lnTo>
                <a:lnTo>
                  <a:pt x="119164" y="279399"/>
                </a:lnTo>
                <a:lnTo>
                  <a:pt x="119164" y="240029"/>
                </a:lnTo>
                <a:lnTo>
                  <a:pt x="124759" y="190499"/>
                </a:lnTo>
                <a:lnTo>
                  <a:pt x="140696" y="146049"/>
                </a:lnTo>
                <a:lnTo>
                  <a:pt x="165704" y="106679"/>
                </a:lnTo>
                <a:lnTo>
                  <a:pt x="198511" y="73659"/>
                </a:lnTo>
                <a:lnTo>
                  <a:pt x="237846" y="48259"/>
                </a:lnTo>
                <a:lnTo>
                  <a:pt x="282437" y="31749"/>
                </a:lnTo>
                <a:lnTo>
                  <a:pt x="331012" y="26669"/>
                </a:lnTo>
                <a:lnTo>
                  <a:pt x="438068" y="26669"/>
                </a:lnTo>
                <a:lnTo>
                  <a:pt x="423779" y="19049"/>
                </a:lnTo>
                <a:lnTo>
                  <a:pt x="379043" y="5079"/>
                </a:lnTo>
                <a:lnTo>
                  <a:pt x="331012" y="0"/>
                </a:lnTo>
                <a:close/>
              </a:path>
              <a:path w="662304" h="825500">
                <a:moveTo>
                  <a:pt x="132405" y="732789"/>
                </a:moveTo>
                <a:lnTo>
                  <a:pt x="105924" y="732789"/>
                </a:lnTo>
                <a:lnTo>
                  <a:pt x="105924" y="800099"/>
                </a:lnTo>
                <a:lnTo>
                  <a:pt x="132405" y="800099"/>
                </a:lnTo>
                <a:lnTo>
                  <a:pt x="132405" y="732789"/>
                </a:lnTo>
                <a:close/>
              </a:path>
              <a:path w="662304" h="825500">
                <a:moveTo>
                  <a:pt x="344253" y="676909"/>
                </a:moveTo>
                <a:lnTo>
                  <a:pt x="317772" y="676909"/>
                </a:lnTo>
                <a:lnTo>
                  <a:pt x="317773" y="800099"/>
                </a:lnTo>
                <a:lnTo>
                  <a:pt x="344254" y="800099"/>
                </a:lnTo>
                <a:lnTo>
                  <a:pt x="344253" y="676909"/>
                </a:lnTo>
                <a:close/>
              </a:path>
              <a:path w="662304" h="825500">
                <a:moveTo>
                  <a:pt x="556102" y="732789"/>
                </a:moveTo>
                <a:lnTo>
                  <a:pt x="529621" y="732789"/>
                </a:lnTo>
                <a:lnTo>
                  <a:pt x="529621" y="800099"/>
                </a:lnTo>
                <a:lnTo>
                  <a:pt x="556102" y="800099"/>
                </a:lnTo>
                <a:lnTo>
                  <a:pt x="556102" y="732789"/>
                </a:lnTo>
                <a:close/>
              </a:path>
              <a:path w="662304" h="825500">
                <a:moveTo>
                  <a:pt x="568288" y="599439"/>
                </a:moveTo>
                <a:lnTo>
                  <a:pt x="470436" y="599439"/>
                </a:lnTo>
                <a:lnTo>
                  <a:pt x="531872" y="613409"/>
                </a:lnTo>
                <a:lnTo>
                  <a:pt x="573798" y="629919"/>
                </a:lnTo>
                <a:lnTo>
                  <a:pt x="606669" y="660399"/>
                </a:lnTo>
                <a:lnTo>
                  <a:pt x="628059" y="698499"/>
                </a:lnTo>
                <a:lnTo>
                  <a:pt x="635545" y="744219"/>
                </a:lnTo>
                <a:lnTo>
                  <a:pt x="635545" y="800099"/>
                </a:lnTo>
                <a:lnTo>
                  <a:pt x="662027" y="800099"/>
                </a:lnTo>
                <a:lnTo>
                  <a:pt x="662027" y="744219"/>
                </a:lnTo>
                <a:lnTo>
                  <a:pt x="656203" y="699769"/>
                </a:lnTo>
                <a:lnTo>
                  <a:pt x="639346" y="660399"/>
                </a:lnTo>
                <a:lnTo>
                  <a:pt x="612956" y="627379"/>
                </a:lnTo>
                <a:lnTo>
                  <a:pt x="578529" y="603249"/>
                </a:lnTo>
                <a:lnTo>
                  <a:pt x="568288" y="599439"/>
                </a:lnTo>
                <a:close/>
              </a:path>
              <a:path w="662304" h="825500">
                <a:moveTo>
                  <a:pt x="222981" y="600709"/>
                </a:moveTo>
                <a:lnTo>
                  <a:pt x="191590" y="600709"/>
                </a:lnTo>
                <a:lnTo>
                  <a:pt x="253556" y="699769"/>
                </a:lnTo>
                <a:lnTo>
                  <a:pt x="256072" y="703579"/>
                </a:lnTo>
                <a:lnTo>
                  <a:pt x="260308" y="706119"/>
                </a:lnTo>
                <a:lnTo>
                  <a:pt x="269522" y="706119"/>
                </a:lnTo>
                <a:lnTo>
                  <a:pt x="317772" y="676909"/>
                </a:lnTo>
                <a:lnTo>
                  <a:pt x="422534" y="676909"/>
                </a:lnTo>
                <a:lnTo>
                  <a:pt x="424104" y="674369"/>
                </a:lnTo>
                <a:lnTo>
                  <a:pt x="269180" y="674369"/>
                </a:lnTo>
                <a:lnTo>
                  <a:pt x="222981" y="600709"/>
                </a:lnTo>
                <a:close/>
              </a:path>
              <a:path w="662304" h="825500">
                <a:moveTo>
                  <a:pt x="422534" y="676909"/>
                </a:moveTo>
                <a:lnTo>
                  <a:pt x="344253" y="676909"/>
                </a:lnTo>
                <a:lnTo>
                  <a:pt x="392504" y="706119"/>
                </a:lnTo>
                <a:lnTo>
                  <a:pt x="401795" y="706119"/>
                </a:lnTo>
                <a:lnTo>
                  <a:pt x="406043" y="703579"/>
                </a:lnTo>
                <a:lnTo>
                  <a:pt x="422534" y="676909"/>
                </a:lnTo>
                <a:close/>
              </a:path>
              <a:path w="662304" h="825500">
                <a:moveTo>
                  <a:pt x="285180" y="588009"/>
                </a:moveTo>
                <a:lnTo>
                  <a:pt x="247333" y="588009"/>
                </a:lnTo>
                <a:lnTo>
                  <a:pt x="309696" y="650239"/>
                </a:lnTo>
                <a:lnTo>
                  <a:pt x="269180" y="674369"/>
                </a:lnTo>
                <a:lnTo>
                  <a:pt x="392846" y="674369"/>
                </a:lnTo>
                <a:lnTo>
                  <a:pt x="352330" y="650239"/>
                </a:lnTo>
                <a:lnTo>
                  <a:pt x="368875" y="633729"/>
                </a:lnTo>
                <a:lnTo>
                  <a:pt x="331013" y="633729"/>
                </a:lnTo>
                <a:lnTo>
                  <a:pt x="285180" y="588009"/>
                </a:lnTo>
                <a:close/>
              </a:path>
              <a:path w="662304" h="825500">
                <a:moveTo>
                  <a:pt x="537565" y="588009"/>
                </a:moveTo>
                <a:lnTo>
                  <a:pt x="414693" y="588009"/>
                </a:lnTo>
                <a:lnTo>
                  <a:pt x="443028" y="594359"/>
                </a:lnTo>
                <a:lnTo>
                  <a:pt x="392846" y="674369"/>
                </a:lnTo>
                <a:lnTo>
                  <a:pt x="424104" y="674369"/>
                </a:lnTo>
                <a:lnTo>
                  <a:pt x="470436" y="599439"/>
                </a:lnTo>
                <a:lnTo>
                  <a:pt x="568288" y="599439"/>
                </a:lnTo>
                <a:lnTo>
                  <a:pt x="537565" y="588009"/>
                </a:lnTo>
                <a:close/>
              </a:path>
              <a:path w="662304" h="825500">
                <a:moveTo>
                  <a:pt x="423697" y="547369"/>
                </a:moveTo>
                <a:lnTo>
                  <a:pt x="397216" y="547369"/>
                </a:lnTo>
                <a:lnTo>
                  <a:pt x="397216" y="567689"/>
                </a:lnTo>
                <a:lnTo>
                  <a:pt x="331013" y="633729"/>
                </a:lnTo>
                <a:lnTo>
                  <a:pt x="368875" y="633729"/>
                </a:lnTo>
                <a:lnTo>
                  <a:pt x="414693" y="588009"/>
                </a:lnTo>
                <a:lnTo>
                  <a:pt x="537565" y="588009"/>
                </a:lnTo>
                <a:lnTo>
                  <a:pt x="423697" y="562609"/>
                </a:lnTo>
                <a:lnTo>
                  <a:pt x="423697" y="547369"/>
                </a:lnTo>
                <a:close/>
              </a:path>
              <a:path w="662304" h="825500">
                <a:moveTo>
                  <a:pt x="397216" y="547369"/>
                </a:moveTo>
                <a:lnTo>
                  <a:pt x="264810" y="547369"/>
                </a:lnTo>
                <a:lnTo>
                  <a:pt x="280875" y="552449"/>
                </a:lnTo>
                <a:lnTo>
                  <a:pt x="297336" y="556259"/>
                </a:lnTo>
                <a:lnTo>
                  <a:pt x="314085" y="558799"/>
                </a:lnTo>
                <a:lnTo>
                  <a:pt x="331013" y="560069"/>
                </a:lnTo>
                <a:lnTo>
                  <a:pt x="347941" y="558799"/>
                </a:lnTo>
                <a:lnTo>
                  <a:pt x="364689" y="556259"/>
                </a:lnTo>
                <a:lnTo>
                  <a:pt x="381151" y="552449"/>
                </a:lnTo>
                <a:lnTo>
                  <a:pt x="397216" y="547369"/>
                </a:lnTo>
                <a:close/>
              </a:path>
              <a:path w="662304" h="825500">
                <a:moveTo>
                  <a:pt x="472819" y="492759"/>
                </a:moveTo>
                <a:lnTo>
                  <a:pt x="435745" y="492759"/>
                </a:lnTo>
                <a:lnTo>
                  <a:pt x="392639" y="520699"/>
                </a:lnTo>
                <a:lnTo>
                  <a:pt x="344973" y="532129"/>
                </a:lnTo>
                <a:lnTo>
                  <a:pt x="427577" y="532129"/>
                </a:lnTo>
                <a:lnTo>
                  <a:pt x="437279" y="525779"/>
                </a:lnTo>
                <a:lnTo>
                  <a:pt x="450041" y="515619"/>
                </a:lnTo>
                <a:lnTo>
                  <a:pt x="461912" y="505459"/>
                </a:lnTo>
                <a:lnTo>
                  <a:pt x="472819" y="492759"/>
                </a:lnTo>
                <a:close/>
              </a:path>
              <a:path w="662304" h="825500">
                <a:moveTo>
                  <a:pt x="333277" y="439419"/>
                </a:moveTo>
                <a:lnTo>
                  <a:pt x="317662" y="441959"/>
                </a:lnTo>
                <a:lnTo>
                  <a:pt x="304123" y="449579"/>
                </a:lnTo>
                <a:lnTo>
                  <a:pt x="295056" y="462279"/>
                </a:lnTo>
                <a:lnTo>
                  <a:pt x="291241" y="477519"/>
                </a:lnTo>
                <a:lnTo>
                  <a:pt x="293454" y="492759"/>
                </a:lnTo>
                <a:lnTo>
                  <a:pt x="301551" y="506729"/>
                </a:lnTo>
                <a:lnTo>
                  <a:pt x="313784" y="515619"/>
                </a:lnTo>
                <a:lnTo>
                  <a:pt x="328524" y="519429"/>
                </a:lnTo>
                <a:lnTo>
                  <a:pt x="344143" y="516889"/>
                </a:lnTo>
                <a:lnTo>
                  <a:pt x="352135" y="513079"/>
                </a:lnTo>
                <a:lnTo>
                  <a:pt x="358990" y="507999"/>
                </a:lnTo>
                <a:lnTo>
                  <a:pt x="364474" y="501649"/>
                </a:lnTo>
                <a:lnTo>
                  <a:pt x="368351" y="492759"/>
                </a:lnTo>
                <a:lnTo>
                  <a:pt x="323697" y="492759"/>
                </a:lnTo>
                <a:lnTo>
                  <a:pt x="317772" y="486409"/>
                </a:lnTo>
                <a:lnTo>
                  <a:pt x="317772" y="472439"/>
                </a:lnTo>
                <a:lnTo>
                  <a:pt x="323697" y="466089"/>
                </a:lnTo>
                <a:lnTo>
                  <a:pt x="368351" y="466089"/>
                </a:lnTo>
                <a:lnTo>
                  <a:pt x="360252" y="452119"/>
                </a:lnTo>
                <a:lnTo>
                  <a:pt x="348017" y="443229"/>
                </a:lnTo>
                <a:lnTo>
                  <a:pt x="333277" y="439419"/>
                </a:lnTo>
                <a:close/>
              </a:path>
              <a:path w="662304" h="825500">
                <a:moveTo>
                  <a:pt x="556102" y="439419"/>
                </a:moveTo>
                <a:lnTo>
                  <a:pt x="529621" y="439419"/>
                </a:lnTo>
                <a:lnTo>
                  <a:pt x="529621" y="459739"/>
                </a:lnTo>
                <a:lnTo>
                  <a:pt x="523696" y="466089"/>
                </a:lnTo>
                <a:lnTo>
                  <a:pt x="338328" y="466089"/>
                </a:lnTo>
                <a:lnTo>
                  <a:pt x="344253" y="472439"/>
                </a:lnTo>
                <a:lnTo>
                  <a:pt x="344253" y="486409"/>
                </a:lnTo>
                <a:lnTo>
                  <a:pt x="338328" y="492759"/>
                </a:lnTo>
                <a:lnTo>
                  <a:pt x="516380" y="492759"/>
                </a:lnTo>
                <a:lnTo>
                  <a:pt x="531841" y="490219"/>
                </a:lnTo>
                <a:lnTo>
                  <a:pt x="544467" y="481329"/>
                </a:lnTo>
                <a:lnTo>
                  <a:pt x="552980" y="468629"/>
                </a:lnTo>
                <a:lnTo>
                  <a:pt x="556102" y="453389"/>
                </a:lnTo>
                <a:lnTo>
                  <a:pt x="556102" y="439419"/>
                </a:lnTo>
                <a:close/>
              </a:path>
              <a:path w="662304" h="825500">
                <a:moveTo>
                  <a:pt x="516380" y="306069"/>
                </a:moveTo>
                <a:lnTo>
                  <a:pt x="489899" y="306069"/>
                </a:lnTo>
                <a:lnTo>
                  <a:pt x="489899" y="373379"/>
                </a:lnTo>
                <a:lnTo>
                  <a:pt x="487914" y="397509"/>
                </a:lnTo>
                <a:lnTo>
                  <a:pt x="482149" y="421639"/>
                </a:lnTo>
                <a:lnTo>
                  <a:pt x="472746" y="444499"/>
                </a:lnTo>
                <a:lnTo>
                  <a:pt x="459843" y="466089"/>
                </a:lnTo>
                <a:lnTo>
                  <a:pt x="491356" y="466089"/>
                </a:lnTo>
                <a:lnTo>
                  <a:pt x="495058" y="459739"/>
                </a:lnTo>
                <a:lnTo>
                  <a:pt x="498501" y="453389"/>
                </a:lnTo>
                <a:lnTo>
                  <a:pt x="501682" y="447039"/>
                </a:lnTo>
                <a:lnTo>
                  <a:pt x="504596" y="439419"/>
                </a:lnTo>
                <a:lnTo>
                  <a:pt x="556102" y="439419"/>
                </a:lnTo>
                <a:lnTo>
                  <a:pt x="571562" y="436879"/>
                </a:lnTo>
                <a:lnTo>
                  <a:pt x="584188" y="427989"/>
                </a:lnTo>
                <a:lnTo>
                  <a:pt x="592702" y="415289"/>
                </a:lnTo>
                <a:lnTo>
                  <a:pt x="593222" y="412749"/>
                </a:lnTo>
                <a:lnTo>
                  <a:pt x="512011" y="412749"/>
                </a:lnTo>
                <a:lnTo>
                  <a:pt x="513899" y="402589"/>
                </a:lnTo>
                <a:lnTo>
                  <a:pt x="515259" y="393699"/>
                </a:lnTo>
                <a:lnTo>
                  <a:pt x="516087" y="383539"/>
                </a:lnTo>
                <a:lnTo>
                  <a:pt x="516380" y="373379"/>
                </a:lnTo>
                <a:lnTo>
                  <a:pt x="516380" y="306069"/>
                </a:lnTo>
                <a:close/>
              </a:path>
              <a:path w="662304" h="825500">
                <a:moveTo>
                  <a:pt x="172126" y="306069"/>
                </a:moveTo>
                <a:lnTo>
                  <a:pt x="145645" y="306069"/>
                </a:lnTo>
                <a:lnTo>
                  <a:pt x="145645" y="373379"/>
                </a:lnTo>
                <a:lnTo>
                  <a:pt x="145938" y="383539"/>
                </a:lnTo>
                <a:lnTo>
                  <a:pt x="146766" y="393699"/>
                </a:lnTo>
                <a:lnTo>
                  <a:pt x="148126" y="402589"/>
                </a:lnTo>
                <a:lnTo>
                  <a:pt x="150015" y="412749"/>
                </a:lnTo>
                <a:lnTo>
                  <a:pt x="177866" y="412749"/>
                </a:lnTo>
                <a:lnTo>
                  <a:pt x="174754" y="401319"/>
                </a:lnTo>
                <a:lnTo>
                  <a:pt x="172126" y="373379"/>
                </a:lnTo>
                <a:lnTo>
                  <a:pt x="172126" y="306069"/>
                </a:lnTo>
                <a:close/>
              </a:path>
              <a:path w="662304" h="825500">
                <a:moveTo>
                  <a:pt x="368635" y="250189"/>
                </a:moveTo>
                <a:lnTo>
                  <a:pt x="331013" y="250189"/>
                </a:lnTo>
                <a:lnTo>
                  <a:pt x="354900" y="273049"/>
                </a:lnTo>
                <a:lnTo>
                  <a:pt x="383098" y="290829"/>
                </a:lnTo>
                <a:lnTo>
                  <a:pt x="414481" y="302259"/>
                </a:lnTo>
                <a:lnTo>
                  <a:pt x="447927" y="306069"/>
                </a:lnTo>
                <a:lnTo>
                  <a:pt x="563417" y="306069"/>
                </a:lnTo>
                <a:lnTo>
                  <a:pt x="569342" y="312419"/>
                </a:lnTo>
                <a:lnTo>
                  <a:pt x="569342" y="407669"/>
                </a:lnTo>
                <a:lnTo>
                  <a:pt x="563417" y="412749"/>
                </a:lnTo>
                <a:lnTo>
                  <a:pt x="593222" y="412749"/>
                </a:lnTo>
                <a:lnTo>
                  <a:pt x="595824" y="400049"/>
                </a:lnTo>
                <a:lnTo>
                  <a:pt x="595823" y="320039"/>
                </a:lnTo>
                <a:lnTo>
                  <a:pt x="593894" y="307339"/>
                </a:lnTo>
                <a:lnTo>
                  <a:pt x="588504" y="297179"/>
                </a:lnTo>
                <a:lnTo>
                  <a:pt x="580154" y="288289"/>
                </a:lnTo>
                <a:lnTo>
                  <a:pt x="569342" y="281939"/>
                </a:lnTo>
                <a:lnTo>
                  <a:pt x="569342" y="279399"/>
                </a:lnTo>
                <a:lnTo>
                  <a:pt x="447927" y="279399"/>
                </a:lnTo>
                <a:lnTo>
                  <a:pt x="416248" y="275589"/>
                </a:lnTo>
                <a:lnTo>
                  <a:pt x="387119" y="264159"/>
                </a:lnTo>
                <a:lnTo>
                  <a:pt x="368635" y="250189"/>
                </a:lnTo>
                <a:close/>
              </a:path>
              <a:path w="662304" h="825500">
                <a:moveTo>
                  <a:pt x="331012" y="53339"/>
                </a:moveTo>
                <a:lnTo>
                  <a:pt x="281736" y="59689"/>
                </a:lnTo>
                <a:lnTo>
                  <a:pt x="237456" y="78739"/>
                </a:lnTo>
                <a:lnTo>
                  <a:pt x="199939" y="107949"/>
                </a:lnTo>
                <a:lnTo>
                  <a:pt x="170954" y="146049"/>
                </a:lnTo>
                <a:lnTo>
                  <a:pt x="152267" y="190499"/>
                </a:lnTo>
                <a:lnTo>
                  <a:pt x="145645" y="240029"/>
                </a:lnTo>
                <a:lnTo>
                  <a:pt x="145645" y="279399"/>
                </a:lnTo>
                <a:lnTo>
                  <a:pt x="172126" y="279399"/>
                </a:lnTo>
                <a:lnTo>
                  <a:pt x="172126" y="240029"/>
                </a:lnTo>
                <a:lnTo>
                  <a:pt x="180226" y="189229"/>
                </a:lnTo>
                <a:lnTo>
                  <a:pt x="202782" y="144779"/>
                </a:lnTo>
                <a:lnTo>
                  <a:pt x="237176" y="110489"/>
                </a:lnTo>
                <a:lnTo>
                  <a:pt x="280792" y="87629"/>
                </a:lnTo>
                <a:lnTo>
                  <a:pt x="331012" y="80009"/>
                </a:lnTo>
                <a:lnTo>
                  <a:pt x="426200" y="80009"/>
                </a:lnTo>
                <a:lnTo>
                  <a:pt x="424569" y="78739"/>
                </a:lnTo>
                <a:lnTo>
                  <a:pt x="380289" y="59689"/>
                </a:lnTo>
                <a:lnTo>
                  <a:pt x="331012" y="53339"/>
                </a:lnTo>
                <a:close/>
              </a:path>
              <a:path w="662304" h="825500">
                <a:moveTo>
                  <a:pt x="330152" y="210819"/>
                </a:moveTo>
                <a:lnTo>
                  <a:pt x="321954" y="215899"/>
                </a:lnTo>
                <a:lnTo>
                  <a:pt x="320365" y="217169"/>
                </a:lnTo>
                <a:lnTo>
                  <a:pt x="319229" y="219709"/>
                </a:lnTo>
                <a:lnTo>
                  <a:pt x="299317" y="245109"/>
                </a:lnTo>
                <a:lnTo>
                  <a:pt x="274111" y="264159"/>
                </a:lnTo>
                <a:lnTo>
                  <a:pt x="244983" y="275589"/>
                </a:lnTo>
                <a:lnTo>
                  <a:pt x="213304" y="279399"/>
                </a:lnTo>
                <a:lnTo>
                  <a:pt x="297054" y="279399"/>
                </a:lnTo>
                <a:lnTo>
                  <a:pt x="307125" y="273049"/>
                </a:lnTo>
                <a:lnTo>
                  <a:pt x="331013" y="250189"/>
                </a:lnTo>
                <a:lnTo>
                  <a:pt x="368635" y="250189"/>
                </a:lnTo>
                <a:lnTo>
                  <a:pt x="361914" y="245109"/>
                </a:lnTo>
                <a:lnTo>
                  <a:pt x="342002" y="219709"/>
                </a:lnTo>
                <a:lnTo>
                  <a:pt x="338273" y="213359"/>
                </a:lnTo>
                <a:lnTo>
                  <a:pt x="330152" y="210819"/>
                </a:lnTo>
                <a:close/>
              </a:path>
              <a:path w="662304" h="825500">
                <a:moveTo>
                  <a:pt x="426200" y="80009"/>
                </a:moveTo>
                <a:lnTo>
                  <a:pt x="331012" y="80009"/>
                </a:lnTo>
                <a:lnTo>
                  <a:pt x="381233" y="87629"/>
                </a:lnTo>
                <a:lnTo>
                  <a:pt x="424849" y="110489"/>
                </a:lnTo>
                <a:lnTo>
                  <a:pt x="459243" y="144779"/>
                </a:lnTo>
                <a:lnTo>
                  <a:pt x="481799" y="189229"/>
                </a:lnTo>
                <a:lnTo>
                  <a:pt x="489899" y="240029"/>
                </a:lnTo>
                <a:lnTo>
                  <a:pt x="489899" y="279399"/>
                </a:lnTo>
                <a:lnTo>
                  <a:pt x="516380" y="279399"/>
                </a:lnTo>
                <a:lnTo>
                  <a:pt x="516380" y="240029"/>
                </a:lnTo>
                <a:lnTo>
                  <a:pt x="509758" y="190499"/>
                </a:lnTo>
                <a:lnTo>
                  <a:pt x="491071" y="146049"/>
                </a:lnTo>
                <a:lnTo>
                  <a:pt x="462086" y="107949"/>
                </a:lnTo>
                <a:lnTo>
                  <a:pt x="426200" y="80009"/>
                </a:lnTo>
                <a:close/>
              </a:path>
              <a:path w="662304" h="825500">
                <a:moveTo>
                  <a:pt x="438068" y="26669"/>
                </a:moveTo>
                <a:lnTo>
                  <a:pt x="331012" y="26669"/>
                </a:lnTo>
                <a:lnTo>
                  <a:pt x="379588" y="31749"/>
                </a:lnTo>
                <a:lnTo>
                  <a:pt x="424179" y="48259"/>
                </a:lnTo>
                <a:lnTo>
                  <a:pt x="463514" y="73659"/>
                </a:lnTo>
                <a:lnTo>
                  <a:pt x="496321" y="106679"/>
                </a:lnTo>
                <a:lnTo>
                  <a:pt x="521329" y="146049"/>
                </a:lnTo>
                <a:lnTo>
                  <a:pt x="537266" y="190499"/>
                </a:lnTo>
                <a:lnTo>
                  <a:pt x="542861" y="240029"/>
                </a:lnTo>
                <a:lnTo>
                  <a:pt x="542861" y="279399"/>
                </a:lnTo>
                <a:lnTo>
                  <a:pt x="569342" y="279399"/>
                </a:lnTo>
                <a:lnTo>
                  <a:pt x="569342" y="240029"/>
                </a:lnTo>
                <a:lnTo>
                  <a:pt x="564500" y="191769"/>
                </a:lnTo>
                <a:lnTo>
                  <a:pt x="550613" y="146049"/>
                </a:lnTo>
                <a:lnTo>
                  <a:pt x="528638" y="105409"/>
                </a:lnTo>
                <a:lnTo>
                  <a:pt x="499536" y="69849"/>
                </a:lnTo>
                <a:lnTo>
                  <a:pt x="464263" y="40639"/>
                </a:lnTo>
                <a:lnTo>
                  <a:pt x="438068" y="26669"/>
                </a:lnTo>
                <a:close/>
              </a:path>
            </a:pathLst>
          </a:custGeom>
          <a:solidFill>
            <a:srgbClr val="FCFCFC"/>
          </a:solidFill>
        </p:spPr>
        <p:txBody>
          <a:bodyPr wrap="square" lIns="0" tIns="0" rIns="0" bIns="0" rtlCol="0"/>
          <a:lstStyle/>
          <a:p>
            <a:endParaRPr/>
          </a:p>
        </p:txBody>
      </p:sp>
      <p:grpSp>
        <p:nvGrpSpPr>
          <p:cNvPr id="59" name="Group 58">
            <a:extLst>
              <a:ext uri="{FF2B5EF4-FFF2-40B4-BE49-F238E27FC236}">
                <a16:creationId xmlns:a16="http://schemas.microsoft.com/office/drawing/2014/main" id="{6E7C8AE0-C8C0-FCC2-6D02-B0224F2A3B08}"/>
              </a:ext>
            </a:extLst>
          </p:cNvPr>
          <p:cNvGrpSpPr/>
          <p:nvPr/>
        </p:nvGrpSpPr>
        <p:grpSpPr>
          <a:xfrm>
            <a:off x="746448" y="6618903"/>
            <a:ext cx="3106485" cy="996744"/>
            <a:chOff x="10169106" y="6772051"/>
            <a:chExt cx="3818757" cy="996744"/>
          </a:xfrm>
        </p:grpSpPr>
        <p:sp>
          <p:nvSpPr>
            <p:cNvPr id="54" name="object 17">
              <a:extLst>
                <a:ext uri="{FF2B5EF4-FFF2-40B4-BE49-F238E27FC236}">
                  <a16:creationId xmlns:a16="http://schemas.microsoft.com/office/drawing/2014/main" id="{CB4B4BE8-D14A-7EC2-1A63-681D7BCED68E}"/>
                </a:ext>
              </a:extLst>
            </p:cNvPr>
            <p:cNvSpPr/>
            <p:nvPr/>
          </p:nvSpPr>
          <p:spPr>
            <a:xfrm>
              <a:off x="10169106" y="6772051"/>
              <a:ext cx="3818757" cy="996744"/>
            </a:xfrm>
            <a:custGeom>
              <a:avLst/>
              <a:gdLst/>
              <a:ahLst/>
              <a:cxnLst/>
              <a:rect l="l" t="t" r="r" b="b"/>
              <a:pathLst>
                <a:path w="3033395" h="1166495">
                  <a:moveTo>
                    <a:pt x="2538984" y="0"/>
                  </a:moveTo>
                  <a:lnTo>
                    <a:pt x="494284" y="0"/>
                  </a:lnTo>
                  <a:lnTo>
                    <a:pt x="446690" y="2263"/>
                  </a:lnTo>
                  <a:lnTo>
                    <a:pt x="400375" y="8914"/>
                  </a:lnTo>
                  <a:lnTo>
                    <a:pt x="355545" y="19747"/>
                  </a:lnTo>
                  <a:lnTo>
                    <a:pt x="312408" y="34553"/>
                  </a:lnTo>
                  <a:lnTo>
                    <a:pt x="271170" y="53126"/>
                  </a:lnTo>
                  <a:lnTo>
                    <a:pt x="232040" y="75257"/>
                  </a:lnTo>
                  <a:lnTo>
                    <a:pt x="195225" y="100740"/>
                  </a:lnTo>
                  <a:lnTo>
                    <a:pt x="160931" y="129368"/>
                  </a:lnTo>
                  <a:lnTo>
                    <a:pt x="129368" y="160931"/>
                  </a:lnTo>
                  <a:lnTo>
                    <a:pt x="100740" y="195225"/>
                  </a:lnTo>
                  <a:lnTo>
                    <a:pt x="75257" y="232040"/>
                  </a:lnTo>
                  <a:lnTo>
                    <a:pt x="53126" y="271170"/>
                  </a:lnTo>
                  <a:lnTo>
                    <a:pt x="34553" y="312408"/>
                  </a:lnTo>
                  <a:lnTo>
                    <a:pt x="19747" y="355545"/>
                  </a:lnTo>
                  <a:lnTo>
                    <a:pt x="8914" y="400375"/>
                  </a:lnTo>
                  <a:lnTo>
                    <a:pt x="2263" y="446690"/>
                  </a:lnTo>
                  <a:lnTo>
                    <a:pt x="0" y="494284"/>
                  </a:lnTo>
                  <a:lnTo>
                    <a:pt x="0" y="671703"/>
                  </a:lnTo>
                  <a:lnTo>
                    <a:pt x="2263" y="719296"/>
                  </a:lnTo>
                  <a:lnTo>
                    <a:pt x="8914" y="765611"/>
                  </a:lnTo>
                  <a:lnTo>
                    <a:pt x="19747" y="810441"/>
                  </a:lnTo>
                  <a:lnTo>
                    <a:pt x="34553" y="853578"/>
                  </a:lnTo>
                  <a:lnTo>
                    <a:pt x="53126" y="894816"/>
                  </a:lnTo>
                  <a:lnTo>
                    <a:pt x="75257" y="933946"/>
                  </a:lnTo>
                  <a:lnTo>
                    <a:pt x="100740" y="970761"/>
                  </a:lnTo>
                  <a:lnTo>
                    <a:pt x="129368" y="1005055"/>
                  </a:lnTo>
                  <a:lnTo>
                    <a:pt x="160931" y="1036618"/>
                  </a:lnTo>
                  <a:lnTo>
                    <a:pt x="195225" y="1065246"/>
                  </a:lnTo>
                  <a:lnTo>
                    <a:pt x="232040" y="1090729"/>
                  </a:lnTo>
                  <a:lnTo>
                    <a:pt x="271170" y="1112860"/>
                  </a:lnTo>
                  <a:lnTo>
                    <a:pt x="312408" y="1131433"/>
                  </a:lnTo>
                  <a:lnTo>
                    <a:pt x="355545" y="1146239"/>
                  </a:lnTo>
                  <a:lnTo>
                    <a:pt x="400375" y="1157072"/>
                  </a:lnTo>
                  <a:lnTo>
                    <a:pt x="446690" y="1163723"/>
                  </a:lnTo>
                  <a:lnTo>
                    <a:pt x="494284" y="1165987"/>
                  </a:lnTo>
                  <a:lnTo>
                    <a:pt x="2538984" y="1165987"/>
                  </a:lnTo>
                  <a:lnTo>
                    <a:pt x="2587828" y="1163563"/>
                  </a:lnTo>
                  <a:lnTo>
                    <a:pt x="2635849" y="1156384"/>
                  </a:lnTo>
                  <a:lnTo>
                    <a:pt x="2682720" y="1144589"/>
                  </a:lnTo>
                  <a:lnTo>
                    <a:pt x="2728118" y="1128315"/>
                  </a:lnTo>
                  <a:lnTo>
                    <a:pt x="2771718" y="1107702"/>
                  </a:lnTo>
                  <a:lnTo>
                    <a:pt x="2813196" y="1082887"/>
                  </a:lnTo>
                  <a:lnTo>
                    <a:pt x="2852228" y="1054009"/>
                  </a:lnTo>
                  <a:lnTo>
                    <a:pt x="2888488" y="1021207"/>
                  </a:lnTo>
                  <a:lnTo>
                    <a:pt x="2921285" y="984947"/>
                  </a:lnTo>
                  <a:lnTo>
                    <a:pt x="2950148" y="945915"/>
                  </a:lnTo>
                  <a:lnTo>
                    <a:pt x="2974943" y="904437"/>
                  </a:lnTo>
                  <a:lnTo>
                    <a:pt x="2995533" y="860837"/>
                  </a:lnTo>
                  <a:lnTo>
                    <a:pt x="3011783" y="815439"/>
                  </a:lnTo>
                  <a:lnTo>
                    <a:pt x="3023558" y="768568"/>
                  </a:lnTo>
                  <a:lnTo>
                    <a:pt x="3030722" y="720547"/>
                  </a:lnTo>
                  <a:lnTo>
                    <a:pt x="3033141" y="671703"/>
                  </a:lnTo>
                  <a:lnTo>
                    <a:pt x="3033141" y="494284"/>
                  </a:lnTo>
                  <a:lnTo>
                    <a:pt x="3030878" y="446690"/>
                  </a:lnTo>
                  <a:lnTo>
                    <a:pt x="3024230" y="400375"/>
                  </a:lnTo>
                  <a:lnTo>
                    <a:pt x="3013403" y="355545"/>
                  </a:lnTo>
                  <a:lnTo>
                    <a:pt x="2998604" y="312408"/>
                  </a:lnTo>
                  <a:lnTo>
                    <a:pt x="2980041" y="271170"/>
                  </a:lnTo>
                  <a:lnTo>
                    <a:pt x="2957919" y="232040"/>
                  </a:lnTo>
                  <a:lnTo>
                    <a:pt x="2932446" y="195225"/>
                  </a:lnTo>
                  <a:lnTo>
                    <a:pt x="2903830" y="160931"/>
                  </a:lnTo>
                  <a:lnTo>
                    <a:pt x="2872278" y="129368"/>
                  </a:lnTo>
                  <a:lnTo>
                    <a:pt x="2837995" y="100740"/>
                  </a:lnTo>
                  <a:lnTo>
                    <a:pt x="2801190" y="75257"/>
                  </a:lnTo>
                  <a:lnTo>
                    <a:pt x="2762070" y="53126"/>
                  </a:lnTo>
                  <a:lnTo>
                    <a:pt x="2720841" y="34553"/>
                  </a:lnTo>
                  <a:lnTo>
                    <a:pt x="2677711" y="19747"/>
                  </a:lnTo>
                  <a:lnTo>
                    <a:pt x="2632887" y="8914"/>
                  </a:lnTo>
                  <a:lnTo>
                    <a:pt x="2586575" y="2263"/>
                  </a:lnTo>
                  <a:lnTo>
                    <a:pt x="2538984" y="0"/>
                  </a:lnTo>
                  <a:close/>
                </a:path>
              </a:pathLst>
            </a:custGeom>
            <a:solidFill>
              <a:srgbClr val="203558"/>
            </a:solidFill>
          </p:spPr>
          <p:txBody>
            <a:bodyPr wrap="square" lIns="0" tIns="0" rIns="0" bIns="0" rtlCol="0"/>
            <a:lstStyle/>
            <a:p>
              <a:endParaRPr dirty="0"/>
            </a:p>
          </p:txBody>
        </p:sp>
        <p:sp>
          <p:nvSpPr>
            <p:cNvPr id="58" name="object 12">
              <a:extLst>
                <a:ext uri="{FF2B5EF4-FFF2-40B4-BE49-F238E27FC236}">
                  <a16:creationId xmlns:a16="http://schemas.microsoft.com/office/drawing/2014/main" id="{3D67817A-5543-FFE0-ECEF-4630B459DCFC}"/>
                </a:ext>
              </a:extLst>
            </p:cNvPr>
            <p:cNvSpPr txBox="1"/>
            <p:nvPr/>
          </p:nvSpPr>
          <p:spPr>
            <a:xfrm>
              <a:off x="10698945" y="6973813"/>
              <a:ext cx="2696737" cy="443070"/>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C000"/>
                  </a:solidFill>
                  <a:latin typeface="Tahoma"/>
                  <a:cs typeface="Tahoma"/>
                </a:rPr>
                <a:t>Loans-Fact</a:t>
              </a:r>
              <a:endParaRPr sz="2800" dirty="0">
                <a:solidFill>
                  <a:srgbClr val="FFC000"/>
                </a:solidFill>
                <a:latin typeface="Tahoma"/>
                <a:cs typeface="Tahoma"/>
              </a:endParaRPr>
            </a:p>
          </p:txBody>
        </p:sp>
      </p:grpSp>
      <p:grpSp>
        <p:nvGrpSpPr>
          <p:cNvPr id="60" name="Group 59">
            <a:extLst>
              <a:ext uri="{FF2B5EF4-FFF2-40B4-BE49-F238E27FC236}">
                <a16:creationId xmlns:a16="http://schemas.microsoft.com/office/drawing/2014/main" id="{DEB32339-D741-1B36-BC48-B4EA1F413646}"/>
              </a:ext>
            </a:extLst>
          </p:cNvPr>
          <p:cNvGrpSpPr/>
          <p:nvPr/>
        </p:nvGrpSpPr>
        <p:grpSpPr>
          <a:xfrm>
            <a:off x="8947738" y="6658662"/>
            <a:ext cx="3818757" cy="996744"/>
            <a:chOff x="10169106" y="6772051"/>
            <a:chExt cx="3818757" cy="996744"/>
          </a:xfrm>
        </p:grpSpPr>
        <p:sp>
          <p:nvSpPr>
            <p:cNvPr id="61" name="object 17">
              <a:extLst>
                <a:ext uri="{FF2B5EF4-FFF2-40B4-BE49-F238E27FC236}">
                  <a16:creationId xmlns:a16="http://schemas.microsoft.com/office/drawing/2014/main" id="{98DCFDF1-47A8-2DBA-9001-CFE1B8A32346}"/>
                </a:ext>
              </a:extLst>
            </p:cNvPr>
            <p:cNvSpPr/>
            <p:nvPr/>
          </p:nvSpPr>
          <p:spPr>
            <a:xfrm>
              <a:off x="10169106" y="6772051"/>
              <a:ext cx="3818757" cy="996744"/>
            </a:xfrm>
            <a:custGeom>
              <a:avLst/>
              <a:gdLst/>
              <a:ahLst/>
              <a:cxnLst/>
              <a:rect l="l" t="t" r="r" b="b"/>
              <a:pathLst>
                <a:path w="3033395" h="1166495">
                  <a:moveTo>
                    <a:pt x="2538984" y="0"/>
                  </a:moveTo>
                  <a:lnTo>
                    <a:pt x="494284" y="0"/>
                  </a:lnTo>
                  <a:lnTo>
                    <a:pt x="446690" y="2263"/>
                  </a:lnTo>
                  <a:lnTo>
                    <a:pt x="400375" y="8914"/>
                  </a:lnTo>
                  <a:lnTo>
                    <a:pt x="355545" y="19747"/>
                  </a:lnTo>
                  <a:lnTo>
                    <a:pt x="312408" y="34553"/>
                  </a:lnTo>
                  <a:lnTo>
                    <a:pt x="271170" y="53126"/>
                  </a:lnTo>
                  <a:lnTo>
                    <a:pt x="232040" y="75257"/>
                  </a:lnTo>
                  <a:lnTo>
                    <a:pt x="195225" y="100740"/>
                  </a:lnTo>
                  <a:lnTo>
                    <a:pt x="160931" y="129368"/>
                  </a:lnTo>
                  <a:lnTo>
                    <a:pt x="129368" y="160931"/>
                  </a:lnTo>
                  <a:lnTo>
                    <a:pt x="100740" y="195225"/>
                  </a:lnTo>
                  <a:lnTo>
                    <a:pt x="75257" y="232040"/>
                  </a:lnTo>
                  <a:lnTo>
                    <a:pt x="53126" y="271170"/>
                  </a:lnTo>
                  <a:lnTo>
                    <a:pt x="34553" y="312408"/>
                  </a:lnTo>
                  <a:lnTo>
                    <a:pt x="19747" y="355545"/>
                  </a:lnTo>
                  <a:lnTo>
                    <a:pt x="8914" y="400375"/>
                  </a:lnTo>
                  <a:lnTo>
                    <a:pt x="2263" y="446690"/>
                  </a:lnTo>
                  <a:lnTo>
                    <a:pt x="0" y="494284"/>
                  </a:lnTo>
                  <a:lnTo>
                    <a:pt x="0" y="671703"/>
                  </a:lnTo>
                  <a:lnTo>
                    <a:pt x="2263" y="719296"/>
                  </a:lnTo>
                  <a:lnTo>
                    <a:pt x="8914" y="765611"/>
                  </a:lnTo>
                  <a:lnTo>
                    <a:pt x="19747" y="810441"/>
                  </a:lnTo>
                  <a:lnTo>
                    <a:pt x="34553" y="853578"/>
                  </a:lnTo>
                  <a:lnTo>
                    <a:pt x="53126" y="894816"/>
                  </a:lnTo>
                  <a:lnTo>
                    <a:pt x="75257" y="933946"/>
                  </a:lnTo>
                  <a:lnTo>
                    <a:pt x="100740" y="970761"/>
                  </a:lnTo>
                  <a:lnTo>
                    <a:pt x="129368" y="1005055"/>
                  </a:lnTo>
                  <a:lnTo>
                    <a:pt x="160931" y="1036618"/>
                  </a:lnTo>
                  <a:lnTo>
                    <a:pt x="195225" y="1065246"/>
                  </a:lnTo>
                  <a:lnTo>
                    <a:pt x="232040" y="1090729"/>
                  </a:lnTo>
                  <a:lnTo>
                    <a:pt x="271170" y="1112860"/>
                  </a:lnTo>
                  <a:lnTo>
                    <a:pt x="312408" y="1131433"/>
                  </a:lnTo>
                  <a:lnTo>
                    <a:pt x="355545" y="1146239"/>
                  </a:lnTo>
                  <a:lnTo>
                    <a:pt x="400375" y="1157072"/>
                  </a:lnTo>
                  <a:lnTo>
                    <a:pt x="446690" y="1163723"/>
                  </a:lnTo>
                  <a:lnTo>
                    <a:pt x="494284" y="1165987"/>
                  </a:lnTo>
                  <a:lnTo>
                    <a:pt x="2538984" y="1165987"/>
                  </a:lnTo>
                  <a:lnTo>
                    <a:pt x="2587828" y="1163563"/>
                  </a:lnTo>
                  <a:lnTo>
                    <a:pt x="2635849" y="1156384"/>
                  </a:lnTo>
                  <a:lnTo>
                    <a:pt x="2682720" y="1144589"/>
                  </a:lnTo>
                  <a:lnTo>
                    <a:pt x="2728118" y="1128315"/>
                  </a:lnTo>
                  <a:lnTo>
                    <a:pt x="2771718" y="1107702"/>
                  </a:lnTo>
                  <a:lnTo>
                    <a:pt x="2813196" y="1082887"/>
                  </a:lnTo>
                  <a:lnTo>
                    <a:pt x="2852228" y="1054009"/>
                  </a:lnTo>
                  <a:lnTo>
                    <a:pt x="2888488" y="1021207"/>
                  </a:lnTo>
                  <a:lnTo>
                    <a:pt x="2921285" y="984947"/>
                  </a:lnTo>
                  <a:lnTo>
                    <a:pt x="2950148" y="945915"/>
                  </a:lnTo>
                  <a:lnTo>
                    <a:pt x="2974943" y="904437"/>
                  </a:lnTo>
                  <a:lnTo>
                    <a:pt x="2995533" y="860837"/>
                  </a:lnTo>
                  <a:lnTo>
                    <a:pt x="3011783" y="815439"/>
                  </a:lnTo>
                  <a:lnTo>
                    <a:pt x="3023558" y="768568"/>
                  </a:lnTo>
                  <a:lnTo>
                    <a:pt x="3030722" y="720547"/>
                  </a:lnTo>
                  <a:lnTo>
                    <a:pt x="3033141" y="671703"/>
                  </a:lnTo>
                  <a:lnTo>
                    <a:pt x="3033141" y="494284"/>
                  </a:lnTo>
                  <a:lnTo>
                    <a:pt x="3030878" y="446690"/>
                  </a:lnTo>
                  <a:lnTo>
                    <a:pt x="3024230" y="400375"/>
                  </a:lnTo>
                  <a:lnTo>
                    <a:pt x="3013403" y="355545"/>
                  </a:lnTo>
                  <a:lnTo>
                    <a:pt x="2998604" y="312408"/>
                  </a:lnTo>
                  <a:lnTo>
                    <a:pt x="2980041" y="271170"/>
                  </a:lnTo>
                  <a:lnTo>
                    <a:pt x="2957919" y="232040"/>
                  </a:lnTo>
                  <a:lnTo>
                    <a:pt x="2932446" y="195225"/>
                  </a:lnTo>
                  <a:lnTo>
                    <a:pt x="2903830" y="160931"/>
                  </a:lnTo>
                  <a:lnTo>
                    <a:pt x="2872278" y="129368"/>
                  </a:lnTo>
                  <a:lnTo>
                    <a:pt x="2837995" y="100740"/>
                  </a:lnTo>
                  <a:lnTo>
                    <a:pt x="2801190" y="75257"/>
                  </a:lnTo>
                  <a:lnTo>
                    <a:pt x="2762070" y="53126"/>
                  </a:lnTo>
                  <a:lnTo>
                    <a:pt x="2720841" y="34553"/>
                  </a:lnTo>
                  <a:lnTo>
                    <a:pt x="2677711" y="19747"/>
                  </a:lnTo>
                  <a:lnTo>
                    <a:pt x="2632887" y="8914"/>
                  </a:lnTo>
                  <a:lnTo>
                    <a:pt x="2586575" y="2263"/>
                  </a:lnTo>
                  <a:lnTo>
                    <a:pt x="2538984" y="0"/>
                  </a:lnTo>
                  <a:close/>
                </a:path>
              </a:pathLst>
            </a:custGeom>
            <a:solidFill>
              <a:srgbClr val="203558"/>
            </a:solidFill>
          </p:spPr>
          <p:txBody>
            <a:bodyPr wrap="square" lIns="0" tIns="0" rIns="0" bIns="0" rtlCol="0"/>
            <a:lstStyle/>
            <a:p>
              <a:endParaRPr dirty="0"/>
            </a:p>
          </p:txBody>
        </p:sp>
        <p:sp>
          <p:nvSpPr>
            <p:cNvPr id="62" name="object 12">
              <a:extLst>
                <a:ext uri="{FF2B5EF4-FFF2-40B4-BE49-F238E27FC236}">
                  <a16:creationId xmlns:a16="http://schemas.microsoft.com/office/drawing/2014/main" id="{4845CD64-2480-DE23-0348-40CE016ECE31}"/>
                </a:ext>
              </a:extLst>
            </p:cNvPr>
            <p:cNvSpPr txBox="1"/>
            <p:nvPr/>
          </p:nvSpPr>
          <p:spPr>
            <a:xfrm>
              <a:off x="10487700" y="6977585"/>
              <a:ext cx="3394494" cy="443070"/>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C000"/>
                  </a:solidFill>
                  <a:latin typeface="Tahoma"/>
                  <a:cs typeface="Tahoma"/>
                </a:rPr>
                <a:t>Transaction-Fact</a:t>
              </a:r>
              <a:endParaRPr sz="2800" dirty="0">
                <a:solidFill>
                  <a:srgbClr val="FFC000"/>
                </a:solidFill>
                <a:latin typeface="Tahoma"/>
                <a:cs typeface="Tahoma"/>
              </a:endParaRPr>
            </a:p>
          </p:txBody>
        </p:sp>
      </p:grpSp>
      <p:grpSp>
        <p:nvGrpSpPr>
          <p:cNvPr id="64" name="Group 63">
            <a:extLst>
              <a:ext uri="{FF2B5EF4-FFF2-40B4-BE49-F238E27FC236}">
                <a16:creationId xmlns:a16="http://schemas.microsoft.com/office/drawing/2014/main" id="{4347044C-75F6-59A7-DBEE-F6E34A9DA30E}"/>
              </a:ext>
            </a:extLst>
          </p:cNvPr>
          <p:cNvGrpSpPr/>
          <p:nvPr/>
        </p:nvGrpSpPr>
        <p:grpSpPr>
          <a:xfrm>
            <a:off x="12068979" y="8198069"/>
            <a:ext cx="3106484" cy="773725"/>
            <a:chOff x="11739033" y="5334153"/>
            <a:chExt cx="2152327" cy="632704"/>
          </a:xfrm>
        </p:grpSpPr>
        <p:sp>
          <p:nvSpPr>
            <p:cNvPr id="7" name="object 7"/>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63" name="object 12">
              <a:extLst>
                <a:ext uri="{FF2B5EF4-FFF2-40B4-BE49-F238E27FC236}">
                  <a16:creationId xmlns:a16="http://schemas.microsoft.com/office/drawing/2014/main" id="{D55798FC-EDE4-2E16-DF71-FAD632F311D8}"/>
                </a:ext>
              </a:extLst>
            </p:cNvPr>
            <p:cNvSpPr txBox="1"/>
            <p:nvPr/>
          </p:nvSpPr>
          <p:spPr>
            <a:xfrm>
              <a:off x="11868225" y="5428506"/>
              <a:ext cx="1805938" cy="36231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Account-Dim</a:t>
              </a:r>
              <a:endParaRPr sz="2800" dirty="0">
                <a:latin typeface="Tahoma"/>
                <a:cs typeface="Tahoma"/>
              </a:endParaRPr>
            </a:p>
          </p:txBody>
        </p:sp>
      </p:grpSp>
      <p:grpSp>
        <p:nvGrpSpPr>
          <p:cNvPr id="65" name="Group 64">
            <a:extLst>
              <a:ext uri="{FF2B5EF4-FFF2-40B4-BE49-F238E27FC236}">
                <a16:creationId xmlns:a16="http://schemas.microsoft.com/office/drawing/2014/main" id="{97CCA005-75C2-CB9B-F8D6-ACE39EB09F66}"/>
              </a:ext>
            </a:extLst>
          </p:cNvPr>
          <p:cNvGrpSpPr/>
          <p:nvPr/>
        </p:nvGrpSpPr>
        <p:grpSpPr>
          <a:xfrm>
            <a:off x="4800415" y="8766509"/>
            <a:ext cx="2192011" cy="810796"/>
            <a:chOff x="11739033" y="5334153"/>
            <a:chExt cx="2192011" cy="847865"/>
          </a:xfrm>
        </p:grpSpPr>
        <p:sp>
          <p:nvSpPr>
            <p:cNvPr id="66" name="object 7">
              <a:extLst>
                <a:ext uri="{FF2B5EF4-FFF2-40B4-BE49-F238E27FC236}">
                  <a16:creationId xmlns:a16="http://schemas.microsoft.com/office/drawing/2014/main" id="{60268AC1-EEA6-DE1A-BF50-F72AB81C3776}"/>
                </a:ext>
              </a:extLst>
            </p:cNvPr>
            <p:cNvSpPr/>
            <p:nvPr/>
          </p:nvSpPr>
          <p:spPr>
            <a:xfrm>
              <a:off x="11739033" y="5334153"/>
              <a:ext cx="2192011" cy="847865"/>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67" name="object 12">
              <a:extLst>
                <a:ext uri="{FF2B5EF4-FFF2-40B4-BE49-F238E27FC236}">
                  <a16:creationId xmlns:a16="http://schemas.microsoft.com/office/drawing/2014/main" id="{E3E33CA8-87C7-B43D-AE29-F891C9D60B54}"/>
                </a:ext>
              </a:extLst>
            </p:cNvPr>
            <p:cNvSpPr txBox="1"/>
            <p:nvPr/>
          </p:nvSpPr>
          <p:spPr>
            <a:xfrm>
              <a:off x="11954077" y="5455204"/>
              <a:ext cx="1761924" cy="443070"/>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ATM-Dim</a:t>
              </a:r>
              <a:endParaRPr sz="2800" dirty="0">
                <a:latin typeface="Tahoma"/>
                <a:cs typeface="Tahoma"/>
              </a:endParaRPr>
            </a:p>
          </p:txBody>
        </p:sp>
      </p:grpSp>
      <p:grpSp>
        <p:nvGrpSpPr>
          <p:cNvPr id="68" name="Group 67">
            <a:extLst>
              <a:ext uri="{FF2B5EF4-FFF2-40B4-BE49-F238E27FC236}">
                <a16:creationId xmlns:a16="http://schemas.microsoft.com/office/drawing/2014/main" id="{7CB39E57-9139-936D-9D6E-F1D6230E513F}"/>
              </a:ext>
            </a:extLst>
          </p:cNvPr>
          <p:cNvGrpSpPr/>
          <p:nvPr/>
        </p:nvGrpSpPr>
        <p:grpSpPr>
          <a:xfrm>
            <a:off x="13371733" y="6636934"/>
            <a:ext cx="2202335" cy="847865"/>
            <a:chOff x="11739033" y="5334153"/>
            <a:chExt cx="2202335" cy="847865"/>
          </a:xfrm>
        </p:grpSpPr>
        <p:sp>
          <p:nvSpPr>
            <p:cNvPr id="69" name="object 7">
              <a:extLst>
                <a:ext uri="{FF2B5EF4-FFF2-40B4-BE49-F238E27FC236}">
                  <a16:creationId xmlns:a16="http://schemas.microsoft.com/office/drawing/2014/main" id="{B76BFB47-0021-6082-0C21-4B1A31956BEF}"/>
                </a:ext>
              </a:extLst>
            </p:cNvPr>
            <p:cNvSpPr/>
            <p:nvPr/>
          </p:nvSpPr>
          <p:spPr>
            <a:xfrm>
              <a:off x="11739033" y="5334153"/>
              <a:ext cx="2192011" cy="847865"/>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70" name="object 12">
              <a:extLst>
                <a:ext uri="{FF2B5EF4-FFF2-40B4-BE49-F238E27FC236}">
                  <a16:creationId xmlns:a16="http://schemas.microsoft.com/office/drawing/2014/main" id="{945E8315-E616-F266-5CCA-9FD8E56CC784}"/>
                </a:ext>
              </a:extLst>
            </p:cNvPr>
            <p:cNvSpPr txBox="1"/>
            <p:nvPr/>
          </p:nvSpPr>
          <p:spPr>
            <a:xfrm>
              <a:off x="11954077" y="5465685"/>
              <a:ext cx="1987291" cy="443070"/>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Card-Dim</a:t>
              </a:r>
              <a:endParaRPr sz="2800" dirty="0">
                <a:latin typeface="Tahoma"/>
                <a:cs typeface="Tahoma"/>
              </a:endParaRPr>
            </a:p>
          </p:txBody>
        </p:sp>
      </p:grpSp>
      <p:grpSp>
        <p:nvGrpSpPr>
          <p:cNvPr id="71" name="Group 70">
            <a:extLst>
              <a:ext uri="{FF2B5EF4-FFF2-40B4-BE49-F238E27FC236}">
                <a16:creationId xmlns:a16="http://schemas.microsoft.com/office/drawing/2014/main" id="{2E29967C-078D-F2EA-F9BC-2934487D1321}"/>
              </a:ext>
            </a:extLst>
          </p:cNvPr>
          <p:cNvGrpSpPr/>
          <p:nvPr/>
        </p:nvGrpSpPr>
        <p:grpSpPr>
          <a:xfrm>
            <a:off x="9361353" y="5226743"/>
            <a:ext cx="4842256" cy="773725"/>
            <a:chOff x="11739033" y="5334153"/>
            <a:chExt cx="2152327" cy="632704"/>
          </a:xfrm>
        </p:grpSpPr>
        <p:sp>
          <p:nvSpPr>
            <p:cNvPr id="72" name="object 7">
              <a:extLst>
                <a:ext uri="{FF2B5EF4-FFF2-40B4-BE49-F238E27FC236}">
                  <a16:creationId xmlns:a16="http://schemas.microsoft.com/office/drawing/2014/main" id="{4DA6A39B-822E-7ACE-9642-A4E6494E7588}"/>
                </a:ext>
              </a:extLst>
            </p:cNvPr>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73" name="object 12">
              <a:extLst>
                <a:ext uri="{FF2B5EF4-FFF2-40B4-BE49-F238E27FC236}">
                  <a16:creationId xmlns:a16="http://schemas.microsoft.com/office/drawing/2014/main" id="{C37A83D1-E2A6-B1F9-FDA2-8D4250DD03BF}"/>
                </a:ext>
              </a:extLst>
            </p:cNvPr>
            <p:cNvSpPr txBox="1"/>
            <p:nvPr/>
          </p:nvSpPr>
          <p:spPr>
            <a:xfrm>
              <a:off x="11868225" y="5428502"/>
              <a:ext cx="1805938" cy="36231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Transaction Type-Dim</a:t>
              </a:r>
              <a:endParaRPr sz="2800" dirty="0">
                <a:latin typeface="Tahoma"/>
                <a:cs typeface="Tahoma"/>
              </a:endParaRPr>
            </a:p>
          </p:txBody>
        </p:sp>
      </p:grpSp>
      <p:grpSp>
        <p:nvGrpSpPr>
          <p:cNvPr id="74" name="Group 73">
            <a:extLst>
              <a:ext uri="{FF2B5EF4-FFF2-40B4-BE49-F238E27FC236}">
                <a16:creationId xmlns:a16="http://schemas.microsoft.com/office/drawing/2014/main" id="{BEBC9542-2E37-CF4F-0115-B719FDD6F202}"/>
              </a:ext>
            </a:extLst>
          </p:cNvPr>
          <p:cNvGrpSpPr/>
          <p:nvPr/>
        </p:nvGrpSpPr>
        <p:grpSpPr>
          <a:xfrm>
            <a:off x="8310962" y="8900391"/>
            <a:ext cx="3219571" cy="773725"/>
            <a:chOff x="11739033" y="5334153"/>
            <a:chExt cx="2152327" cy="632704"/>
          </a:xfrm>
        </p:grpSpPr>
        <p:sp>
          <p:nvSpPr>
            <p:cNvPr id="75" name="object 7">
              <a:extLst>
                <a:ext uri="{FF2B5EF4-FFF2-40B4-BE49-F238E27FC236}">
                  <a16:creationId xmlns:a16="http://schemas.microsoft.com/office/drawing/2014/main" id="{FD2B59F7-35B9-8FE0-FC0A-F47EDF86AC39}"/>
                </a:ext>
              </a:extLst>
            </p:cNvPr>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76" name="object 12">
              <a:extLst>
                <a:ext uri="{FF2B5EF4-FFF2-40B4-BE49-F238E27FC236}">
                  <a16:creationId xmlns:a16="http://schemas.microsoft.com/office/drawing/2014/main" id="{A4C60884-D16D-F137-B2A4-79381E08C395}"/>
                </a:ext>
              </a:extLst>
            </p:cNvPr>
            <p:cNvSpPr txBox="1"/>
            <p:nvPr/>
          </p:nvSpPr>
          <p:spPr>
            <a:xfrm>
              <a:off x="11868225" y="5428506"/>
              <a:ext cx="1805938" cy="36231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Customer-Dim</a:t>
              </a:r>
              <a:endParaRPr sz="2800" dirty="0">
                <a:latin typeface="Tahoma"/>
                <a:cs typeface="Tahoma"/>
              </a:endParaRPr>
            </a:p>
          </p:txBody>
        </p:sp>
      </p:grpSp>
      <p:grpSp>
        <p:nvGrpSpPr>
          <p:cNvPr id="77" name="Group 76">
            <a:extLst>
              <a:ext uri="{FF2B5EF4-FFF2-40B4-BE49-F238E27FC236}">
                <a16:creationId xmlns:a16="http://schemas.microsoft.com/office/drawing/2014/main" id="{0751F0B1-A656-E45F-5BD8-14D14BC2F1CF}"/>
              </a:ext>
            </a:extLst>
          </p:cNvPr>
          <p:cNvGrpSpPr/>
          <p:nvPr/>
        </p:nvGrpSpPr>
        <p:grpSpPr>
          <a:xfrm>
            <a:off x="588225" y="8563473"/>
            <a:ext cx="3470801" cy="773725"/>
            <a:chOff x="11739033" y="5334153"/>
            <a:chExt cx="2152327" cy="632704"/>
          </a:xfrm>
        </p:grpSpPr>
        <p:sp>
          <p:nvSpPr>
            <p:cNvPr id="78" name="object 7">
              <a:extLst>
                <a:ext uri="{FF2B5EF4-FFF2-40B4-BE49-F238E27FC236}">
                  <a16:creationId xmlns:a16="http://schemas.microsoft.com/office/drawing/2014/main" id="{0C83B1F5-7017-F9B0-7919-162A7B88CA0A}"/>
                </a:ext>
              </a:extLst>
            </p:cNvPr>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79" name="object 12">
              <a:extLst>
                <a:ext uri="{FF2B5EF4-FFF2-40B4-BE49-F238E27FC236}">
                  <a16:creationId xmlns:a16="http://schemas.microsoft.com/office/drawing/2014/main" id="{A9389091-D670-81DA-C672-E17919ED96E5}"/>
                </a:ext>
              </a:extLst>
            </p:cNvPr>
            <p:cNvSpPr txBox="1"/>
            <p:nvPr/>
          </p:nvSpPr>
          <p:spPr>
            <a:xfrm>
              <a:off x="11868225" y="5428506"/>
              <a:ext cx="1805938" cy="36231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Loan Type-Dim</a:t>
              </a:r>
              <a:endParaRPr sz="2800" dirty="0">
                <a:latin typeface="Tahoma"/>
                <a:cs typeface="Tahoma"/>
              </a:endParaRPr>
            </a:p>
          </p:txBody>
        </p:sp>
      </p:grpSp>
      <p:grpSp>
        <p:nvGrpSpPr>
          <p:cNvPr id="80" name="Group 79">
            <a:extLst>
              <a:ext uri="{FF2B5EF4-FFF2-40B4-BE49-F238E27FC236}">
                <a16:creationId xmlns:a16="http://schemas.microsoft.com/office/drawing/2014/main" id="{822BBD69-D5CF-1952-D1D1-7F8D4705E456}"/>
              </a:ext>
            </a:extLst>
          </p:cNvPr>
          <p:cNvGrpSpPr/>
          <p:nvPr/>
        </p:nvGrpSpPr>
        <p:grpSpPr>
          <a:xfrm>
            <a:off x="5790123" y="5931077"/>
            <a:ext cx="2757041" cy="773725"/>
            <a:chOff x="11739033" y="5334153"/>
            <a:chExt cx="2152327" cy="632704"/>
          </a:xfrm>
        </p:grpSpPr>
        <p:sp>
          <p:nvSpPr>
            <p:cNvPr id="81" name="object 7">
              <a:extLst>
                <a:ext uri="{FF2B5EF4-FFF2-40B4-BE49-F238E27FC236}">
                  <a16:creationId xmlns:a16="http://schemas.microsoft.com/office/drawing/2014/main" id="{BBB90CB2-C2DE-B86D-4881-1503C8748077}"/>
                </a:ext>
              </a:extLst>
            </p:cNvPr>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82" name="object 12">
              <a:extLst>
                <a:ext uri="{FF2B5EF4-FFF2-40B4-BE49-F238E27FC236}">
                  <a16:creationId xmlns:a16="http://schemas.microsoft.com/office/drawing/2014/main" id="{1BFE48D8-A2E1-6B62-8D99-5977E963C34C}"/>
                </a:ext>
              </a:extLst>
            </p:cNvPr>
            <p:cNvSpPr txBox="1"/>
            <p:nvPr/>
          </p:nvSpPr>
          <p:spPr>
            <a:xfrm>
              <a:off x="11962477" y="5413689"/>
              <a:ext cx="1805938" cy="36231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Branch-Dim</a:t>
              </a:r>
              <a:endParaRPr sz="2800" dirty="0">
                <a:latin typeface="Tahoma"/>
                <a:cs typeface="Tahoma"/>
              </a:endParaRPr>
            </a:p>
          </p:txBody>
        </p:sp>
      </p:grpSp>
      <p:grpSp>
        <p:nvGrpSpPr>
          <p:cNvPr id="83" name="Group 82">
            <a:extLst>
              <a:ext uri="{FF2B5EF4-FFF2-40B4-BE49-F238E27FC236}">
                <a16:creationId xmlns:a16="http://schemas.microsoft.com/office/drawing/2014/main" id="{557A4F93-A25D-D36D-A152-FE4CC91AA40E}"/>
              </a:ext>
            </a:extLst>
          </p:cNvPr>
          <p:cNvGrpSpPr/>
          <p:nvPr/>
        </p:nvGrpSpPr>
        <p:grpSpPr>
          <a:xfrm>
            <a:off x="152604" y="5191887"/>
            <a:ext cx="4842256" cy="702864"/>
            <a:chOff x="11739033" y="5334153"/>
            <a:chExt cx="2152327" cy="632704"/>
          </a:xfrm>
        </p:grpSpPr>
        <p:sp>
          <p:nvSpPr>
            <p:cNvPr id="84" name="object 7">
              <a:extLst>
                <a:ext uri="{FF2B5EF4-FFF2-40B4-BE49-F238E27FC236}">
                  <a16:creationId xmlns:a16="http://schemas.microsoft.com/office/drawing/2014/main" id="{A8447DD9-8444-0AA0-EB9C-8D6341152806}"/>
                </a:ext>
              </a:extLst>
            </p:cNvPr>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85" name="object 12">
              <a:extLst>
                <a:ext uri="{FF2B5EF4-FFF2-40B4-BE49-F238E27FC236}">
                  <a16:creationId xmlns:a16="http://schemas.microsoft.com/office/drawing/2014/main" id="{572F95A2-9022-FF6F-37C4-B0A074AC43CA}"/>
                </a:ext>
              </a:extLst>
            </p:cNvPr>
            <p:cNvSpPr txBox="1"/>
            <p:nvPr/>
          </p:nvSpPr>
          <p:spPr>
            <a:xfrm>
              <a:off x="11886475" y="5386702"/>
              <a:ext cx="1816046" cy="50198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Department staff-Dim</a:t>
              </a:r>
              <a:endParaRPr sz="2800" dirty="0">
                <a:latin typeface="Tahoma"/>
                <a:cs typeface="Tahoma"/>
              </a:endParaRPr>
            </a:p>
          </p:txBody>
        </p:sp>
      </p:grpSp>
      <p:grpSp>
        <p:nvGrpSpPr>
          <p:cNvPr id="86" name="Group 85">
            <a:extLst>
              <a:ext uri="{FF2B5EF4-FFF2-40B4-BE49-F238E27FC236}">
                <a16:creationId xmlns:a16="http://schemas.microsoft.com/office/drawing/2014/main" id="{1028F0AF-9122-7160-C22D-90F53D760DC7}"/>
              </a:ext>
            </a:extLst>
          </p:cNvPr>
          <p:cNvGrpSpPr/>
          <p:nvPr/>
        </p:nvGrpSpPr>
        <p:grpSpPr>
          <a:xfrm>
            <a:off x="4536022" y="7211536"/>
            <a:ext cx="2192011" cy="810796"/>
            <a:chOff x="11739033" y="5334153"/>
            <a:chExt cx="2192011" cy="847865"/>
          </a:xfrm>
        </p:grpSpPr>
        <p:sp>
          <p:nvSpPr>
            <p:cNvPr id="87" name="object 7">
              <a:extLst>
                <a:ext uri="{FF2B5EF4-FFF2-40B4-BE49-F238E27FC236}">
                  <a16:creationId xmlns:a16="http://schemas.microsoft.com/office/drawing/2014/main" id="{073FD90D-2CF8-205C-E623-B565BE14CE07}"/>
                </a:ext>
              </a:extLst>
            </p:cNvPr>
            <p:cNvSpPr/>
            <p:nvPr/>
          </p:nvSpPr>
          <p:spPr>
            <a:xfrm>
              <a:off x="11739033" y="5334153"/>
              <a:ext cx="2192011" cy="847865"/>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88" name="object 12">
              <a:extLst>
                <a:ext uri="{FF2B5EF4-FFF2-40B4-BE49-F238E27FC236}">
                  <a16:creationId xmlns:a16="http://schemas.microsoft.com/office/drawing/2014/main" id="{7E4333AD-FADA-5464-60DC-2A1B32C5F3DF}"/>
                </a:ext>
              </a:extLst>
            </p:cNvPr>
            <p:cNvSpPr txBox="1"/>
            <p:nvPr/>
          </p:nvSpPr>
          <p:spPr>
            <a:xfrm>
              <a:off x="11954076" y="5455204"/>
              <a:ext cx="1887841" cy="463327"/>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Date-Dim</a:t>
              </a:r>
              <a:endParaRPr sz="2800" dirty="0">
                <a:latin typeface="Tahoma"/>
                <a:cs typeface="Tahoma"/>
              </a:endParaRPr>
            </a:p>
          </p:txBody>
        </p:sp>
      </p:grpSp>
      <p:pic>
        <p:nvPicPr>
          <p:cNvPr id="9" name="Picture 8" descr="A white rectangular sign with blue and black text&#10;&#10;Description automatically generated">
            <a:extLst>
              <a:ext uri="{FF2B5EF4-FFF2-40B4-BE49-F238E27FC236}">
                <a16:creationId xmlns:a16="http://schemas.microsoft.com/office/drawing/2014/main" id="{755B9DCB-046D-6B15-69B9-AF671A2EC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423" y="-572582"/>
            <a:ext cx="4897919" cy="50860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a:p>
        </p:txBody>
      </p:sp>
      <p:sp>
        <p:nvSpPr>
          <p:cNvPr id="3" name="object 3"/>
          <p:cNvSpPr/>
          <p:nvPr/>
        </p:nvSpPr>
        <p:spPr>
          <a:xfrm>
            <a:off x="326847" y="-19409"/>
            <a:ext cx="4369435" cy="1272540"/>
          </a:xfrm>
          <a:custGeom>
            <a:avLst/>
            <a:gdLst/>
            <a:ahLst/>
            <a:cxnLst/>
            <a:rect l="l" t="t" r="r" b="b"/>
            <a:pathLst>
              <a:path w="4369435" h="1272540">
                <a:moveTo>
                  <a:pt x="4365181" y="0"/>
                </a:moveTo>
                <a:lnTo>
                  <a:pt x="3626" y="0"/>
                </a:lnTo>
                <a:lnTo>
                  <a:pt x="0" y="45847"/>
                </a:lnTo>
                <a:lnTo>
                  <a:pt x="0" y="929385"/>
                </a:lnTo>
                <a:lnTo>
                  <a:pt x="4273" y="983362"/>
                </a:lnTo>
                <a:lnTo>
                  <a:pt x="16842" y="1035545"/>
                </a:lnTo>
                <a:lnTo>
                  <a:pt x="37323" y="1084998"/>
                </a:lnTo>
                <a:lnTo>
                  <a:pt x="65339" y="1130781"/>
                </a:lnTo>
                <a:lnTo>
                  <a:pt x="100507" y="1171955"/>
                </a:lnTo>
                <a:lnTo>
                  <a:pt x="141715" y="1207142"/>
                </a:lnTo>
                <a:lnTo>
                  <a:pt x="187504" y="1235177"/>
                </a:lnTo>
                <a:lnTo>
                  <a:pt x="236951" y="1255678"/>
                </a:lnTo>
                <a:lnTo>
                  <a:pt x="289137" y="1268260"/>
                </a:lnTo>
                <a:lnTo>
                  <a:pt x="343141" y="1272540"/>
                </a:lnTo>
                <a:lnTo>
                  <a:pt x="4025658" y="1272540"/>
                </a:lnTo>
                <a:lnTo>
                  <a:pt x="4079634" y="1268260"/>
                </a:lnTo>
                <a:lnTo>
                  <a:pt x="4131818" y="1255678"/>
                </a:lnTo>
                <a:lnTo>
                  <a:pt x="4181271" y="1235177"/>
                </a:lnTo>
                <a:lnTo>
                  <a:pt x="4227054" y="1207142"/>
                </a:lnTo>
                <a:lnTo>
                  <a:pt x="4268228" y="1171955"/>
                </a:lnTo>
                <a:lnTo>
                  <a:pt x="4303414" y="1130781"/>
                </a:lnTo>
                <a:lnTo>
                  <a:pt x="4331450" y="1084998"/>
                </a:lnTo>
                <a:lnTo>
                  <a:pt x="4351951" y="1035545"/>
                </a:lnTo>
                <a:lnTo>
                  <a:pt x="4364533" y="983362"/>
                </a:lnTo>
                <a:lnTo>
                  <a:pt x="4368812" y="929385"/>
                </a:lnTo>
                <a:lnTo>
                  <a:pt x="4368812" y="45847"/>
                </a:lnTo>
                <a:lnTo>
                  <a:pt x="4365181" y="0"/>
                </a:lnTo>
                <a:close/>
              </a:path>
            </a:pathLst>
          </a:custGeom>
          <a:solidFill>
            <a:srgbClr val="203558"/>
          </a:solidFill>
        </p:spPr>
        <p:txBody>
          <a:bodyPr wrap="square" lIns="0" tIns="0" rIns="0" bIns="0" rtlCol="0"/>
          <a:lstStyle/>
          <a:p>
            <a:endParaRPr/>
          </a:p>
        </p:txBody>
      </p:sp>
      <p:sp>
        <p:nvSpPr>
          <p:cNvPr id="4" name="object 4"/>
          <p:cNvSpPr txBox="1">
            <a:spLocks noGrp="1"/>
          </p:cNvSpPr>
          <p:nvPr>
            <p:ph type="title"/>
          </p:nvPr>
        </p:nvSpPr>
        <p:spPr>
          <a:xfrm>
            <a:off x="1030630" y="65913"/>
            <a:ext cx="2816860" cy="1150956"/>
          </a:xfrm>
          <a:prstGeom prst="rect">
            <a:avLst/>
          </a:prstGeom>
        </p:spPr>
        <p:txBody>
          <a:bodyPr vert="horz" wrap="square" lIns="0" tIns="12065" rIns="0" bIns="0" rtlCol="0">
            <a:spAutoFit/>
          </a:bodyPr>
          <a:lstStyle/>
          <a:p>
            <a:pPr marL="12700">
              <a:lnSpc>
                <a:spcPct val="100000"/>
              </a:lnSpc>
              <a:spcBef>
                <a:spcPts val="95"/>
              </a:spcBef>
            </a:pPr>
            <a:r>
              <a:rPr lang="en-US" sz="3700" spc="-100" dirty="0">
                <a:solidFill>
                  <a:srgbClr val="FFFFFF"/>
                </a:solidFill>
                <a:latin typeface="Tahoma"/>
                <a:cs typeface="Tahoma"/>
              </a:rPr>
              <a:t>ETL</a:t>
            </a:r>
            <a:r>
              <a:rPr lang="en-US" sz="3700" spc="-125" dirty="0">
                <a:solidFill>
                  <a:srgbClr val="FFFFFF"/>
                </a:solidFill>
                <a:latin typeface="Tahoma"/>
                <a:cs typeface="Tahoma"/>
              </a:rPr>
              <a:t> </a:t>
            </a:r>
            <a:r>
              <a:rPr lang="en-US"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Dim</a:t>
            </a:r>
            <a:endParaRPr sz="3700" dirty="0">
              <a:latin typeface="Tahoma"/>
              <a:cs typeface="Tahoma"/>
            </a:endParaRPr>
          </a:p>
        </p:txBody>
      </p:sp>
      <p:sp>
        <p:nvSpPr>
          <p:cNvPr id="5" name="object 5"/>
          <p:cNvSpPr/>
          <p:nvPr/>
        </p:nvSpPr>
        <p:spPr>
          <a:xfrm>
            <a:off x="326847" y="9662668"/>
            <a:ext cx="17710785" cy="624840"/>
          </a:xfrm>
          <a:custGeom>
            <a:avLst/>
            <a:gdLst/>
            <a:ahLst/>
            <a:cxnLst/>
            <a:rect l="l" t="t" r="r" b="b"/>
            <a:pathLst>
              <a:path w="17710785" h="624840">
                <a:moveTo>
                  <a:pt x="17625872" y="0"/>
                </a:moveTo>
                <a:lnTo>
                  <a:pt x="84645" y="0"/>
                </a:lnTo>
                <a:lnTo>
                  <a:pt x="68052" y="1643"/>
                </a:lnTo>
                <a:lnTo>
                  <a:pt x="24790" y="24803"/>
                </a:lnTo>
                <a:lnTo>
                  <a:pt x="1641" y="68058"/>
                </a:lnTo>
                <a:lnTo>
                  <a:pt x="0" y="84645"/>
                </a:lnTo>
                <a:lnTo>
                  <a:pt x="0" y="624329"/>
                </a:lnTo>
                <a:lnTo>
                  <a:pt x="17710454" y="624329"/>
                </a:lnTo>
                <a:lnTo>
                  <a:pt x="17710454" y="84645"/>
                </a:lnTo>
                <a:lnTo>
                  <a:pt x="17696256" y="37689"/>
                </a:lnTo>
                <a:lnTo>
                  <a:pt x="17658257" y="6448"/>
                </a:lnTo>
                <a:lnTo>
                  <a:pt x="17625872" y="0"/>
                </a:lnTo>
                <a:close/>
              </a:path>
            </a:pathLst>
          </a:custGeom>
          <a:solidFill>
            <a:srgbClr val="183360"/>
          </a:solidFill>
        </p:spPr>
        <p:txBody>
          <a:bodyPr wrap="square" lIns="0" tIns="0" rIns="0" bIns="0" rtlCol="0"/>
          <a:lstStyle/>
          <a:p>
            <a:endParaRPr/>
          </a:p>
        </p:txBody>
      </p:sp>
      <p:pic>
        <p:nvPicPr>
          <p:cNvPr id="8" name="Picture 7" descr="A screenshot of a computer&#10;&#10;Description automatically generated">
            <a:extLst>
              <a:ext uri="{FF2B5EF4-FFF2-40B4-BE49-F238E27FC236}">
                <a16:creationId xmlns:a16="http://schemas.microsoft.com/office/drawing/2014/main" id="{811CED9E-ABB6-4E2C-1793-F464E46FB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81" y="1538979"/>
            <a:ext cx="17602200" cy="78572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183360"/>
          </a:solidFill>
        </p:spPr>
        <p:txBody>
          <a:bodyPr wrap="square" lIns="0" tIns="0" rIns="0" bIns="0" rtlCol="0"/>
          <a:lstStyle/>
          <a:p>
            <a:endParaRPr/>
          </a:p>
        </p:txBody>
      </p:sp>
      <p:sp>
        <p:nvSpPr>
          <p:cNvPr id="4" name="object 4"/>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lang="en-US" sz="3700" spc="-100" dirty="0">
                <a:solidFill>
                  <a:srgbClr val="FFFFFF"/>
                </a:solidFill>
                <a:latin typeface="Tahoma"/>
                <a:cs typeface="Tahoma"/>
              </a:rPr>
              <a:t>ETL</a:t>
            </a:r>
            <a:r>
              <a:rPr lang="en-US" sz="3700" spc="-125" dirty="0">
                <a:solidFill>
                  <a:srgbClr val="FFFFFF"/>
                </a:solidFill>
                <a:latin typeface="Tahoma"/>
                <a:cs typeface="Tahoma"/>
              </a:rPr>
              <a:t> </a:t>
            </a:r>
            <a:r>
              <a:rPr lang="en-US"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Dim</a:t>
            </a:r>
            <a:endParaRPr sz="3700" dirty="0">
              <a:latin typeface="Tahoma"/>
              <a:cs typeface="Tahoma"/>
            </a:endParaRPr>
          </a:p>
        </p:txBody>
      </p:sp>
      <p:sp>
        <p:nvSpPr>
          <p:cNvPr id="5" name="object 5"/>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8" name="Picture 7" descr="A screenshot of a computer&#10;&#10;Description automatically generated">
            <a:extLst>
              <a:ext uri="{FF2B5EF4-FFF2-40B4-BE49-F238E27FC236}">
                <a16:creationId xmlns:a16="http://schemas.microsoft.com/office/drawing/2014/main" id="{16C96218-9688-A91D-5A1E-276C38867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14" y="1574741"/>
            <a:ext cx="17547704" cy="77750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ACAA357-5F64-53E2-6FB8-E8D0E44F2E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C72833E-F69D-017C-66B5-CB3872DED1A9}"/>
              </a:ext>
            </a:extLst>
          </p:cNvPr>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a:extLst>
              <a:ext uri="{FF2B5EF4-FFF2-40B4-BE49-F238E27FC236}">
                <a16:creationId xmlns:a16="http://schemas.microsoft.com/office/drawing/2014/main" id="{9AF7CF96-FF62-5DE9-00EC-C3A1C5710477}"/>
              </a:ext>
            </a:extLst>
          </p:cNvPr>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183360"/>
          </a:solidFill>
        </p:spPr>
        <p:txBody>
          <a:bodyPr wrap="square" lIns="0" tIns="0" rIns="0" bIns="0" rtlCol="0"/>
          <a:lstStyle/>
          <a:p>
            <a:endParaRPr/>
          </a:p>
        </p:txBody>
      </p:sp>
      <p:sp>
        <p:nvSpPr>
          <p:cNvPr id="4" name="object 4">
            <a:extLst>
              <a:ext uri="{FF2B5EF4-FFF2-40B4-BE49-F238E27FC236}">
                <a16:creationId xmlns:a16="http://schemas.microsoft.com/office/drawing/2014/main" id="{208BD474-4F81-3683-F738-123AE7B3A453}"/>
              </a:ext>
            </a:extLst>
          </p:cNvPr>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lang="en-US" sz="3700" spc="-100" dirty="0">
                <a:solidFill>
                  <a:srgbClr val="FFFFFF"/>
                </a:solidFill>
                <a:latin typeface="Tahoma"/>
                <a:cs typeface="Tahoma"/>
              </a:rPr>
              <a:t>ETL</a:t>
            </a:r>
            <a:r>
              <a:rPr lang="en-US" sz="3700" spc="-125" dirty="0">
                <a:solidFill>
                  <a:srgbClr val="FFFFFF"/>
                </a:solidFill>
                <a:latin typeface="Tahoma"/>
                <a:cs typeface="Tahoma"/>
              </a:rPr>
              <a:t> </a:t>
            </a:r>
            <a:r>
              <a:rPr lang="en-US"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Dim</a:t>
            </a:r>
            <a:endParaRPr sz="3700" dirty="0">
              <a:latin typeface="Tahoma"/>
              <a:cs typeface="Tahoma"/>
            </a:endParaRPr>
          </a:p>
        </p:txBody>
      </p:sp>
      <p:sp>
        <p:nvSpPr>
          <p:cNvPr id="5" name="object 5">
            <a:extLst>
              <a:ext uri="{FF2B5EF4-FFF2-40B4-BE49-F238E27FC236}">
                <a16:creationId xmlns:a16="http://schemas.microsoft.com/office/drawing/2014/main" id="{A2558637-45FB-828C-9872-9BB1F5797F43}"/>
              </a:ext>
            </a:extLst>
          </p:cNvPr>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7" name="Picture 6" descr="A screenshot of a computer&#10;&#10;Description automatically generated">
            <a:extLst>
              <a:ext uri="{FF2B5EF4-FFF2-40B4-BE49-F238E27FC236}">
                <a16:creationId xmlns:a16="http://schemas.microsoft.com/office/drawing/2014/main" id="{51AD69F8-6579-3DC1-C3AF-EDF06BA5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14" y="1357862"/>
            <a:ext cx="8759344" cy="813281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7E5C72D-4F17-84F0-93B4-B01EA6BC8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191" y="1315560"/>
            <a:ext cx="8759342" cy="8217422"/>
          </a:xfrm>
          <a:prstGeom prst="rect">
            <a:avLst/>
          </a:prstGeom>
        </p:spPr>
      </p:pic>
    </p:spTree>
    <p:extLst>
      <p:ext uri="{BB962C8B-B14F-4D97-AF65-F5344CB8AC3E}">
        <p14:creationId xmlns:p14="http://schemas.microsoft.com/office/powerpoint/2010/main" val="517754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DBF2601-596A-E174-197E-B7BFD3ECF32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FA64886-BED3-82C6-BE42-D8ECDE4C5616}"/>
              </a:ext>
            </a:extLst>
          </p:cNvPr>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a:extLst>
              <a:ext uri="{FF2B5EF4-FFF2-40B4-BE49-F238E27FC236}">
                <a16:creationId xmlns:a16="http://schemas.microsoft.com/office/drawing/2014/main" id="{DECAE9E5-2487-6969-A57C-1FD3E6846CB3}"/>
              </a:ext>
            </a:extLst>
          </p:cNvPr>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183360"/>
          </a:solidFill>
        </p:spPr>
        <p:txBody>
          <a:bodyPr wrap="square" lIns="0" tIns="0" rIns="0" bIns="0" rtlCol="0"/>
          <a:lstStyle/>
          <a:p>
            <a:endParaRPr/>
          </a:p>
        </p:txBody>
      </p:sp>
      <p:sp>
        <p:nvSpPr>
          <p:cNvPr id="4" name="object 4">
            <a:extLst>
              <a:ext uri="{FF2B5EF4-FFF2-40B4-BE49-F238E27FC236}">
                <a16:creationId xmlns:a16="http://schemas.microsoft.com/office/drawing/2014/main" id="{EE009EAC-0540-351B-1FBA-2066E035A310}"/>
              </a:ext>
            </a:extLst>
          </p:cNvPr>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sz="3700" spc="-100" dirty="0">
                <a:solidFill>
                  <a:srgbClr val="FFFFFF"/>
                </a:solidFill>
                <a:latin typeface="Tahoma"/>
                <a:cs typeface="Tahoma"/>
              </a:rPr>
              <a:t>ETL</a:t>
            </a:r>
            <a:r>
              <a:rPr sz="3700" spc="-125" dirty="0">
                <a:solidFill>
                  <a:srgbClr val="FFFFFF"/>
                </a:solidFill>
                <a:latin typeface="Tahoma"/>
                <a:cs typeface="Tahoma"/>
              </a:rPr>
              <a:t> </a:t>
            </a:r>
            <a:r>
              <a:rPr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Dim</a:t>
            </a:r>
            <a:endParaRPr sz="3700" dirty="0">
              <a:latin typeface="Tahoma"/>
              <a:cs typeface="Tahoma"/>
            </a:endParaRPr>
          </a:p>
        </p:txBody>
      </p:sp>
      <p:sp>
        <p:nvSpPr>
          <p:cNvPr id="5" name="object 5">
            <a:extLst>
              <a:ext uri="{FF2B5EF4-FFF2-40B4-BE49-F238E27FC236}">
                <a16:creationId xmlns:a16="http://schemas.microsoft.com/office/drawing/2014/main" id="{D0E30EFF-10CB-6B76-9696-35835B68A393}"/>
              </a:ext>
            </a:extLst>
          </p:cNvPr>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8" name="Picture 7" descr="A screenshot of a computer&#10;&#10;Description automatically generated">
            <a:extLst>
              <a:ext uri="{FF2B5EF4-FFF2-40B4-BE49-F238E27FC236}">
                <a16:creationId xmlns:a16="http://schemas.microsoft.com/office/drawing/2014/main" id="{367B49A1-12C9-4392-3F5A-1B8C33DF2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92" y="1392264"/>
            <a:ext cx="8907118" cy="807350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7CE45D6-54FB-C175-9D7F-3CD0EB297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996" y="1335636"/>
            <a:ext cx="8907119" cy="8186757"/>
          </a:xfrm>
          <a:prstGeom prst="rect">
            <a:avLst/>
          </a:prstGeom>
        </p:spPr>
      </p:pic>
    </p:spTree>
    <p:extLst>
      <p:ext uri="{BB962C8B-B14F-4D97-AF65-F5344CB8AC3E}">
        <p14:creationId xmlns:p14="http://schemas.microsoft.com/office/powerpoint/2010/main" val="1199328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4551D04-25FD-E30A-78CE-83F809EF5C3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FDB2A0F-F033-9493-ADA1-8F11F58D4693}"/>
              </a:ext>
            </a:extLst>
          </p:cNvPr>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a:extLst>
              <a:ext uri="{FF2B5EF4-FFF2-40B4-BE49-F238E27FC236}">
                <a16:creationId xmlns:a16="http://schemas.microsoft.com/office/drawing/2014/main" id="{8429D191-B506-21C8-0153-861AAE2DC143}"/>
              </a:ext>
            </a:extLst>
          </p:cNvPr>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183360"/>
          </a:solidFill>
        </p:spPr>
        <p:txBody>
          <a:bodyPr wrap="square" lIns="0" tIns="0" rIns="0" bIns="0" rtlCol="0"/>
          <a:lstStyle/>
          <a:p>
            <a:endParaRPr/>
          </a:p>
        </p:txBody>
      </p:sp>
      <p:sp>
        <p:nvSpPr>
          <p:cNvPr id="4" name="object 4">
            <a:extLst>
              <a:ext uri="{FF2B5EF4-FFF2-40B4-BE49-F238E27FC236}">
                <a16:creationId xmlns:a16="http://schemas.microsoft.com/office/drawing/2014/main" id="{3EB74EFD-97A6-0151-9513-609F113D2935}"/>
              </a:ext>
            </a:extLst>
          </p:cNvPr>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lang="en-US" sz="3700" spc="-100" dirty="0">
                <a:solidFill>
                  <a:srgbClr val="FFFFFF"/>
                </a:solidFill>
                <a:latin typeface="Tahoma"/>
                <a:cs typeface="Tahoma"/>
              </a:rPr>
              <a:t>ETL</a:t>
            </a:r>
            <a:r>
              <a:rPr lang="en-US" sz="3700" spc="-125" dirty="0">
                <a:solidFill>
                  <a:srgbClr val="FFFFFF"/>
                </a:solidFill>
                <a:latin typeface="Tahoma"/>
                <a:cs typeface="Tahoma"/>
              </a:rPr>
              <a:t> </a:t>
            </a:r>
            <a:r>
              <a:rPr lang="en-US"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Dim</a:t>
            </a:r>
            <a:endParaRPr sz="3700" dirty="0">
              <a:latin typeface="Tahoma"/>
              <a:cs typeface="Tahoma"/>
            </a:endParaRPr>
          </a:p>
        </p:txBody>
      </p:sp>
      <p:sp>
        <p:nvSpPr>
          <p:cNvPr id="5" name="object 5">
            <a:extLst>
              <a:ext uri="{FF2B5EF4-FFF2-40B4-BE49-F238E27FC236}">
                <a16:creationId xmlns:a16="http://schemas.microsoft.com/office/drawing/2014/main" id="{2C173BB8-6737-5165-75CE-D3D7A6B99E62}"/>
              </a:ext>
            </a:extLst>
          </p:cNvPr>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7" name="Picture 6" descr="A screenshot of a computer&#10;&#10;Description automatically generated">
            <a:extLst>
              <a:ext uri="{FF2B5EF4-FFF2-40B4-BE49-F238E27FC236}">
                <a16:creationId xmlns:a16="http://schemas.microsoft.com/office/drawing/2014/main" id="{E7C9DC5A-9553-D309-2FDF-D1EC10C84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553299"/>
            <a:ext cx="17145000" cy="7781985"/>
          </a:xfrm>
          <a:prstGeom prst="rect">
            <a:avLst/>
          </a:prstGeom>
        </p:spPr>
      </p:pic>
    </p:spTree>
    <p:extLst>
      <p:ext uri="{BB962C8B-B14F-4D97-AF65-F5344CB8AC3E}">
        <p14:creationId xmlns:p14="http://schemas.microsoft.com/office/powerpoint/2010/main" val="1674646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TotalTime>
  <Words>336</Words>
  <Application>Microsoft Office PowerPoint</Application>
  <PresentationFormat>Custom</PresentationFormat>
  <Paragraphs>73</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Amasis MT Pro Black</vt:lpstr>
      <vt:lpstr>Arial</vt:lpstr>
      <vt:lpstr>Calibri</vt:lpstr>
      <vt:lpstr>Tahoma</vt:lpstr>
      <vt:lpstr>Trebuchet MS</vt:lpstr>
      <vt:lpstr>Verdana</vt:lpstr>
      <vt:lpstr>Office Theme</vt:lpstr>
      <vt:lpstr>01 SQL Server, to store and process data</vt:lpstr>
      <vt:lpstr>Database Diagram</vt:lpstr>
      <vt:lpstr>DWH Diagram</vt:lpstr>
      <vt:lpstr>ETL Process Overview</vt:lpstr>
      <vt:lpstr>ETL Process  Dim</vt:lpstr>
      <vt:lpstr>ETL Process  Dim</vt:lpstr>
      <vt:lpstr>ETL Process  Dim</vt:lpstr>
      <vt:lpstr>ETL Process  Dim</vt:lpstr>
      <vt:lpstr>ETL Process  Dim</vt:lpstr>
      <vt:lpstr>ETL Process  Fact</vt:lpstr>
      <vt:lpstr>ETL Process  Fact</vt:lpstr>
      <vt:lpstr>ANALYZING DATA inspects, cleans, transforms, and  models data to extract insights  and support decision-making</vt:lpstr>
      <vt:lpstr>PowerPoint Presentation</vt:lpstr>
      <vt:lpstr>PowerPoint Presentation</vt:lpstr>
      <vt:lpstr>PowerPoint Presentation</vt:lpstr>
      <vt:lpstr>PowerPoint Presentation</vt:lpstr>
      <vt:lpstr>PowerPoint Presentation</vt:lpstr>
      <vt:lpstr>Our Project got through</vt:lpstr>
      <vt:lpstr>  Overview </vt:lpstr>
      <vt:lpstr> Bank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 Telecome Project</dc:title>
  <dc:creator>am.ft</dc:creator>
  <cp:lastModifiedBy>عبدالرحمن وحيد علي الخولي</cp:lastModifiedBy>
  <cp:revision>10</cp:revision>
  <dcterms:created xsi:type="dcterms:W3CDTF">2024-10-28T16:24:24Z</dcterms:created>
  <dcterms:modified xsi:type="dcterms:W3CDTF">2024-10-30T01:48:34Z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2024-09-14T00:00:00Z</vt:filetime>
  </property>
  <property fmtid="{D5CDD505-2E9C-101B-9397-08002B2CF9AE}" pid="3" name="Creator">
    <vt:lpwstr>Microsoft® PowerPoint® 2016</vt:lpwstr>
  </property>
  <property fmtid="{D5CDD505-2E9C-101B-9397-08002B2CF9AE}" pid="4" name="LastSaved">
    <vt:filetime>2024-10-28T00:00:00Z</vt:filetime>
  </property>
</Properties>
</file>